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  <p:sldId id="26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21: Introduction to Daniel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21_Slide01_01">
            <a:hlinkClick r:id="" action="ppaction://media"/>
            <a:extLst>
              <a:ext uri="{FF2B5EF4-FFF2-40B4-BE49-F238E27FC236}">
                <a16:creationId xmlns:a16="http://schemas.microsoft.com/office/drawing/2014/main" id="{00682C2E-87EF-F3CD-A0AD-8A6034A79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5385" y="99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Daniel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A.  Introductory Remarks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1.  Problems with Date and Authorship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Reasons for the Late Date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	1)  Assumption that Predictive Prophecy Does Not Happen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2)  Alleged Historical Errors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3)  Alleged Late Linguistic Features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4)  Conclusion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Some General Remarks on the Content of the Book in Relation to Its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Purpose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Daniel 1-6 The Historical Section</a:t>
            </a:r>
          </a:p>
        </p:txBody>
      </p:sp>
      <p:pic>
        <p:nvPicPr>
          <p:cNvPr id="14" name="Vannoy_MP21_Slide02_01">
            <a:hlinkClick r:id="" action="ppaction://media"/>
            <a:extLst>
              <a:ext uri="{FF2B5EF4-FFF2-40B4-BE49-F238E27FC236}">
                <a16:creationId xmlns:a16="http://schemas.microsoft.com/office/drawing/2014/main" id="{3DC64BC1-32F3-ED88-79F6-2E819F32A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76739" y="-304800"/>
            <a:ext cx="609600" cy="609600"/>
          </a:xfrm>
          <a:prstGeom prst="rect">
            <a:avLst/>
          </a:prstGeom>
        </p:spPr>
      </p:pic>
      <p:pic>
        <p:nvPicPr>
          <p:cNvPr id="15" name="Vannoy_MP21_Slide02_02">
            <a:hlinkClick r:id="" action="ppaction://media"/>
            <a:extLst>
              <a:ext uri="{FF2B5EF4-FFF2-40B4-BE49-F238E27FC236}">
                <a16:creationId xmlns:a16="http://schemas.microsoft.com/office/drawing/2014/main" id="{08369C48-4124-2F1E-68A7-C5CA2D6CBB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76739" y="543383"/>
            <a:ext cx="609600" cy="609600"/>
          </a:xfrm>
          <a:prstGeom prst="rect">
            <a:avLst/>
          </a:prstGeom>
        </p:spPr>
      </p:pic>
      <p:pic>
        <p:nvPicPr>
          <p:cNvPr id="16" name="Vannoy_MP21_Slide02_03">
            <a:hlinkClick r:id="" action="ppaction://media"/>
            <a:extLst>
              <a:ext uri="{FF2B5EF4-FFF2-40B4-BE49-F238E27FC236}">
                <a16:creationId xmlns:a16="http://schemas.microsoft.com/office/drawing/2014/main" id="{8FEF53B3-4C96-4302-E16E-FA02353252C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29835" y="1391566"/>
            <a:ext cx="609600" cy="609600"/>
          </a:xfrm>
          <a:prstGeom prst="rect">
            <a:avLst/>
          </a:prstGeom>
        </p:spPr>
      </p:pic>
      <p:pic>
        <p:nvPicPr>
          <p:cNvPr id="17" name="Vannoy_MP21_Slide02_04">
            <a:hlinkClick r:id="" action="ppaction://media"/>
            <a:extLst>
              <a:ext uri="{FF2B5EF4-FFF2-40B4-BE49-F238E27FC236}">
                <a16:creationId xmlns:a16="http://schemas.microsoft.com/office/drawing/2014/main" id="{73E37D6C-6AC6-6440-B218-DC1691D6F0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36062" y="2350477"/>
            <a:ext cx="609600" cy="609600"/>
          </a:xfrm>
          <a:prstGeom prst="rect">
            <a:avLst/>
          </a:prstGeom>
        </p:spPr>
      </p:pic>
      <p:pic>
        <p:nvPicPr>
          <p:cNvPr id="18" name="Vannoy_MP21_Slide02_05">
            <a:hlinkClick r:id="" action="ppaction://media"/>
            <a:extLst>
              <a:ext uri="{FF2B5EF4-FFF2-40B4-BE49-F238E27FC236}">
                <a16:creationId xmlns:a16="http://schemas.microsoft.com/office/drawing/2014/main" id="{AAC9B89A-F185-0E12-56A6-63BE053A7C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4863" y="3251414"/>
            <a:ext cx="609600" cy="609600"/>
          </a:xfrm>
          <a:prstGeom prst="rect">
            <a:avLst/>
          </a:prstGeom>
        </p:spPr>
      </p:pic>
      <p:pic>
        <p:nvPicPr>
          <p:cNvPr id="19" name="Vannoy_MP21_Slide02_06">
            <a:hlinkClick r:id="" action="ppaction://media"/>
            <a:extLst>
              <a:ext uri="{FF2B5EF4-FFF2-40B4-BE49-F238E27FC236}">
                <a16:creationId xmlns:a16="http://schemas.microsoft.com/office/drawing/2014/main" id="{B24EEA3D-C386-1B8C-9361-5B2C3A95663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4425" y="4134766"/>
            <a:ext cx="609600" cy="609600"/>
          </a:xfrm>
          <a:prstGeom prst="rect">
            <a:avLst/>
          </a:prstGeom>
        </p:spPr>
      </p:pic>
      <p:pic>
        <p:nvPicPr>
          <p:cNvPr id="20" name="Vannoy_MP21_Slide02_07">
            <a:hlinkClick r:id="" action="ppaction://media"/>
            <a:extLst>
              <a:ext uri="{FF2B5EF4-FFF2-40B4-BE49-F238E27FC236}">
                <a16:creationId xmlns:a16="http://schemas.microsoft.com/office/drawing/2014/main" id="{59994A35-91CB-A042-2C2B-6274A66A0FE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9225" y="5090765"/>
            <a:ext cx="609600" cy="609600"/>
          </a:xfrm>
          <a:prstGeom prst="rect">
            <a:avLst/>
          </a:prstGeom>
        </p:spPr>
      </p:pic>
      <p:pic>
        <p:nvPicPr>
          <p:cNvPr id="21" name="Vannoy_MP21_Slide02_08">
            <a:hlinkClick r:id="" action="ppaction://media"/>
            <a:extLst>
              <a:ext uri="{FF2B5EF4-FFF2-40B4-BE49-F238E27FC236}">
                <a16:creationId xmlns:a16="http://schemas.microsoft.com/office/drawing/2014/main" id="{1D0C547D-EB79-488D-9DCD-54802FCDD7B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63" y="5991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3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481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5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738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86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808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25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2259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28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6749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623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25729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882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56554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4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Summary of the Content of Daniel 1-6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Daniel 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Daniel 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Daniel 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Daniel 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Daniel 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Summary of Daniel 1-6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Historical Context of Empires and Jewish Persecution</a:t>
            </a:r>
          </a:p>
        </p:txBody>
      </p:sp>
      <p:pic>
        <p:nvPicPr>
          <p:cNvPr id="4" name="Vannoy_MP21_Slide03_01">
            <a:hlinkClick r:id="" action="ppaction://media"/>
            <a:extLst>
              <a:ext uri="{FF2B5EF4-FFF2-40B4-BE49-F238E27FC236}">
                <a16:creationId xmlns:a16="http://schemas.microsoft.com/office/drawing/2014/main" id="{36063241-1664-95CF-B288-B3E667D2C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20467" y="-420858"/>
            <a:ext cx="609600" cy="609600"/>
          </a:xfrm>
          <a:prstGeom prst="rect">
            <a:avLst/>
          </a:prstGeom>
        </p:spPr>
      </p:pic>
      <p:pic>
        <p:nvPicPr>
          <p:cNvPr id="9" name="Vannoy_MP21_Slide03_02">
            <a:hlinkClick r:id="" action="ppaction://media"/>
            <a:extLst>
              <a:ext uri="{FF2B5EF4-FFF2-40B4-BE49-F238E27FC236}">
                <a16:creationId xmlns:a16="http://schemas.microsoft.com/office/drawing/2014/main" id="{79351A6F-E174-AB79-AEF5-09D284B10E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66748" y="452718"/>
            <a:ext cx="609600" cy="609600"/>
          </a:xfrm>
          <a:prstGeom prst="rect">
            <a:avLst/>
          </a:prstGeom>
        </p:spPr>
      </p:pic>
      <p:pic>
        <p:nvPicPr>
          <p:cNvPr id="10" name="Vannoy_MP21_Slide03_03">
            <a:hlinkClick r:id="" action="ppaction://media"/>
            <a:extLst>
              <a:ext uri="{FF2B5EF4-FFF2-40B4-BE49-F238E27FC236}">
                <a16:creationId xmlns:a16="http://schemas.microsoft.com/office/drawing/2014/main" id="{AD4A4C67-BD26-F8AB-04F1-5954BC02B5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4840" y="1547639"/>
            <a:ext cx="609600" cy="609600"/>
          </a:xfrm>
          <a:prstGeom prst="rect">
            <a:avLst/>
          </a:prstGeom>
        </p:spPr>
      </p:pic>
      <p:pic>
        <p:nvPicPr>
          <p:cNvPr id="11" name="Vannoy_MP21_Slide03_04">
            <a:hlinkClick r:id="" action="ppaction://media"/>
            <a:extLst>
              <a:ext uri="{FF2B5EF4-FFF2-40B4-BE49-F238E27FC236}">
                <a16:creationId xmlns:a16="http://schemas.microsoft.com/office/drawing/2014/main" id="{C1D2815A-628E-7364-F843-9D78A950D6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4840" y="2337760"/>
            <a:ext cx="609600" cy="609600"/>
          </a:xfrm>
          <a:prstGeom prst="rect">
            <a:avLst/>
          </a:prstGeom>
        </p:spPr>
      </p:pic>
      <p:pic>
        <p:nvPicPr>
          <p:cNvPr id="12" name="Vannoy_MP21_Slide03_05">
            <a:hlinkClick r:id="" action="ppaction://media"/>
            <a:extLst>
              <a:ext uri="{FF2B5EF4-FFF2-40B4-BE49-F238E27FC236}">
                <a16:creationId xmlns:a16="http://schemas.microsoft.com/office/drawing/2014/main" id="{913633E3-F2D8-D657-7328-74495104957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24840" y="3211336"/>
            <a:ext cx="609600" cy="609600"/>
          </a:xfrm>
          <a:prstGeom prst="rect">
            <a:avLst/>
          </a:prstGeom>
        </p:spPr>
      </p:pic>
      <p:pic>
        <p:nvPicPr>
          <p:cNvPr id="13" name="Vannoy_MP21_Slide03_06">
            <a:hlinkClick r:id="" action="ppaction://media"/>
            <a:extLst>
              <a:ext uri="{FF2B5EF4-FFF2-40B4-BE49-F238E27FC236}">
                <a16:creationId xmlns:a16="http://schemas.microsoft.com/office/drawing/2014/main" id="{DD03D319-1F7D-DA70-D9AA-A6297CDB4BA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15667" y="4283106"/>
            <a:ext cx="609600" cy="609600"/>
          </a:xfrm>
          <a:prstGeom prst="rect">
            <a:avLst/>
          </a:prstGeom>
        </p:spPr>
      </p:pic>
      <p:pic>
        <p:nvPicPr>
          <p:cNvPr id="14" name="Vannoy_MP21_Slide03_07">
            <a:hlinkClick r:id="" action="ppaction://media"/>
            <a:extLst>
              <a:ext uri="{FF2B5EF4-FFF2-40B4-BE49-F238E27FC236}">
                <a16:creationId xmlns:a16="http://schemas.microsoft.com/office/drawing/2014/main" id="{45426934-9A4B-78A0-0B28-67882F0770A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90695" y="5270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928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9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859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8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67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2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932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65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4435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7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18181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07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21_Slide04_01">
            <a:hlinkClick r:id="" action="ppaction://media"/>
            <a:extLst>
              <a:ext uri="{FF2B5EF4-FFF2-40B4-BE49-F238E27FC236}">
                <a16:creationId xmlns:a16="http://schemas.microsoft.com/office/drawing/2014/main" id="{F89AE692-3580-A6E4-5A20-6A575D015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4535" y="282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38553</TotalTime>
  <Words>196</Words>
  <Application>Microsoft Office PowerPoint</Application>
  <PresentationFormat>Widescreen</PresentationFormat>
  <Paragraphs>26</Paragraphs>
  <Slides>4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630</cp:revision>
  <dcterms:created xsi:type="dcterms:W3CDTF">2023-02-18T16:12:42Z</dcterms:created>
  <dcterms:modified xsi:type="dcterms:W3CDTF">2023-05-18T12:05:34Z</dcterms:modified>
</cp:coreProperties>
</file>