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9: High Places – Asa, Jeroboam – Golden Calves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Kgs_L09_Slide01_01">
            <a:hlinkClick r:id="" action="ppaction://media"/>
            <a:extLst>
              <a:ext uri="{FF2B5EF4-FFF2-40B4-BE49-F238E27FC236}">
                <a16:creationId xmlns:a16="http://schemas.microsoft.com/office/drawing/2014/main" id="{AD45868C-3ABB-7B55-8C80-3F956143E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8084" y="-94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High Places – Asa of Judah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Asa Continued – 1 Kings 15 – Victory over Zerah the Cushite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Asa’s Alliance with Ben-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Hadad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1 Kings 15:18ff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First Two Dynasties of Israel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1.  Dynasty of Jeroboam – 1 Kings 11:26-14:20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a.  Jeroboam Becomes King – 1 Kings 12:1-20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b.  Jeroboam Establishes or Originates Illegal Worship – 1 Kings 12:25-33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c</a:t>
            </a:r>
            <a:r>
              <a:rPr lang="en-US" sz="2200">
                <a:latin typeface="Roboto" panose="02000000000000000000" pitchFamily="2" charset="0"/>
                <a:ea typeface="Roboto" panose="02000000000000000000" pitchFamily="2" charset="0"/>
              </a:rPr>
              <a:t>.  The 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Prophet from Judah – 1 Kings 13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Vannoy_Kgs_L09_Slide02_01">
            <a:hlinkClick r:id="" action="ppaction://media"/>
            <a:extLst>
              <a:ext uri="{FF2B5EF4-FFF2-40B4-BE49-F238E27FC236}">
                <a16:creationId xmlns:a16="http://schemas.microsoft.com/office/drawing/2014/main" id="{7D976AC4-7B38-5DA7-EE5F-ADA937C69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0358" y="-609600"/>
            <a:ext cx="609600" cy="609600"/>
          </a:xfrm>
          <a:prstGeom prst="rect">
            <a:avLst/>
          </a:prstGeom>
        </p:spPr>
      </p:pic>
      <p:pic>
        <p:nvPicPr>
          <p:cNvPr id="12" name="Vannoy_Kgs_L09_Slide02_02">
            <a:hlinkClick r:id="" action="ppaction://media"/>
            <a:extLst>
              <a:ext uri="{FF2B5EF4-FFF2-40B4-BE49-F238E27FC236}">
                <a16:creationId xmlns:a16="http://schemas.microsoft.com/office/drawing/2014/main" id="{40E4D367-67A6-0567-E503-011FB64567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0358" y="603541"/>
            <a:ext cx="609600" cy="609600"/>
          </a:xfrm>
          <a:prstGeom prst="rect">
            <a:avLst/>
          </a:prstGeom>
        </p:spPr>
      </p:pic>
      <p:pic>
        <p:nvPicPr>
          <p:cNvPr id="13" name="Vannoy_Kgs_L09_Slide02_03">
            <a:hlinkClick r:id="" action="ppaction://media"/>
            <a:extLst>
              <a:ext uri="{FF2B5EF4-FFF2-40B4-BE49-F238E27FC236}">
                <a16:creationId xmlns:a16="http://schemas.microsoft.com/office/drawing/2014/main" id="{03D6FEB2-82F0-D434-DA2A-97A287443C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0358" y="1670979"/>
            <a:ext cx="609600" cy="609600"/>
          </a:xfrm>
          <a:prstGeom prst="rect">
            <a:avLst/>
          </a:prstGeom>
        </p:spPr>
      </p:pic>
      <p:pic>
        <p:nvPicPr>
          <p:cNvPr id="14" name="Vannoy_Kgs_L09_Slide02_04">
            <a:hlinkClick r:id="" action="ppaction://media"/>
            <a:extLst>
              <a:ext uri="{FF2B5EF4-FFF2-40B4-BE49-F238E27FC236}">
                <a16:creationId xmlns:a16="http://schemas.microsoft.com/office/drawing/2014/main" id="{A776714E-576D-08DB-E018-58A2BB04DD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0358" y="2738417"/>
            <a:ext cx="609600" cy="609600"/>
          </a:xfrm>
          <a:prstGeom prst="rect">
            <a:avLst/>
          </a:prstGeom>
        </p:spPr>
      </p:pic>
      <p:pic>
        <p:nvPicPr>
          <p:cNvPr id="16" name="Vannoy_Kgs_L09_Slide02_05">
            <a:hlinkClick r:id="" action="ppaction://media"/>
            <a:extLst>
              <a:ext uri="{FF2B5EF4-FFF2-40B4-BE49-F238E27FC236}">
                <a16:creationId xmlns:a16="http://schemas.microsoft.com/office/drawing/2014/main" id="{5205ED2E-ECE1-E54F-0F51-C584F205EF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71621" y="4038130"/>
            <a:ext cx="609600" cy="609600"/>
          </a:xfrm>
          <a:prstGeom prst="rect">
            <a:avLst/>
          </a:prstGeom>
        </p:spPr>
      </p:pic>
      <p:pic>
        <p:nvPicPr>
          <p:cNvPr id="17" name="Vannoy_Kgs_L09_Slide02_06">
            <a:hlinkClick r:id="" action="ppaction://media"/>
            <a:extLst>
              <a:ext uri="{FF2B5EF4-FFF2-40B4-BE49-F238E27FC236}">
                <a16:creationId xmlns:a16="http://schemas.microsoft.com/office/drawing/2014/main" id="{2C5D6A24-0E66-6EB0-F5F5-EE3EF2945E6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62021" y="5187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62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874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6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636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17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10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8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998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89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6094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5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29781"/>
            <a:ext cx="11268430" cy="4225587"/>
          </a:xfrm>
        </p:spPr>
        <p:txBody>
          <a:bodyPr>
            <a:noAutofit/>
          </a:bodyPr>
          <a:lstStyle/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9" name="Vannoy_Kgs_L09_Slide03_01">
            <a:hlinkClick r:id="" action="ppaction://media"/>
            <a:extLst>
              <a:ext uri="{FF2B5EF4-FFF2-40B4-BE49-F238E27FC236}">
                <a16:creationId xmlns:a16="http://schemas.microsoft.com/office/drawing/2014/main" id="{47398E78-D1B0-68F0-C1BB-093EE1952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4527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27629</TotalTime>
  <Words>154</Words>
  <Application>Microsoft Office PowerPoint</Application>
  <PresentationFormat>Widescreen</PresentationFormat>
  <Paragraphs>14</Paragraphs>
  <Slides>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427</cp:revision>
  <dcterms:created xsi:type="dcterms:W3CDTF">2023-02-18T16:12:42Z</dcterms:created>
  <dcterms:modified xsi:type="dcterms:W3CDTF">2023-04-11T11:52:05Z</dcterms:modified>
</cp:coreProperties>
</file>