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77" r:id="rId2"/>
    <p:sldId id="320" r:id="rId3"/>
    <p:sldId id="335" r:id="rId4"/>
    <p:sldId id="377" r:id="rId5"/>
    <p:sldId id="380" r:id="rId6"/>
    <p:sldId id="379" r:id="rId7"/>
    <p:sldId id="381" r:id="rId8"/>
    <p:sldId id="382" r:id="rId9"/>
    <p:sldId id="383" r:id="rId10"/>
    <p:sldId id="345" r:id="rId11"/>
    <p:sldId id="385" r:id="rId12"/>
    <p:sldId id="321" r:id="rId13"/>
    <p:sldId id="343" r:id="rId14"/>
    <p:sldId id="342" r:id="rId15"/>
    <p:sldId id="292" r:id="rId16"/>
    <p:sldId id="3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60"/>
    <p:restoredTop sz="94366"/>
  </p:normalViewPr>
  <p:slideViewPr>
    <p:cSldViewPr snapToGrid="0">
      <p:cViewPr varScale="1">
        <p:scale>
          <a:sx n="96" d="100"/>
          <a:sy n="96" d="100"/>
        </p:scale>
        <p:origin x="1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C82D6-B5FF-8E47-A940-9A14076A4C93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33E75-A7FE-A24B-9ED1-CB5C9C2C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0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779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77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99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51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3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00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9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82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58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2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33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25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0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98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31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9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39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6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97408" y="0"/>
            <a:ext cx="10948416" cy="68580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HOW TO READ THE NEW TESTAMENT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THE NEW TESTAMENT [GM 5] </a:t>
            </a:r>
            <a:br>
              <a:rPr lang="en-US" altLang="en-US" sz="5400" b="1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[Chapter 5 in DMGW]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E0CDC171-9CA0-6A30-1F8A-1B81716CA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20574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ILLUSTRATIONS</a:t>
            </a: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OF DOING GOD’S WILL </a:t>
            </a:r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THE CONTEXT OF THE NEW TESTAMENT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08E10C32-40DF-F142-790A-89FB091D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6027" y="1921564"/>
            <a:ext cx="11319641" cy="493643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JESUS’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EXAMPLE OF PURSUING GOD’S WILL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Hebrews 10:5-7 with Psalm 40 (cf. Heb 5:8-9)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life following God’s plan</a:t>
            </a:r>
          </a:p>
          <a:p>
            <a:pPr lvl="2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Fulfilled OT Promises (Micah 5:2; Luke 4:14-30)</a:t>
            </a:r>
          </a:p>
          <a:p>
            <a:pPr lvl="2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Order life to God’s plan (Matthew 3:13-17; John 4:34)</a:t>
            </a:r>
          </a:p>
          <a:p>
            <a:pPr lvl="2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Assumed OT teaching (John 3; 5:39-40; Luke 24:25-27)</a:t>
            </a:r>
          </a:p>
          <a:p>
            <a:pPr lvl="2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Directly guided by OT teaching (Matthew 4; 5-7)</a:t>
            </a:r>
          </a:p>
          <a:p>
            <a:pPr lvl="2" eaLnBrk="1" hangingPunct="1"/>
            <a:r>
              <a:rPr lang="en-US" altLang="en-US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Directed the Apostles to continue this model (Matthew 28)  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5B79-C98E-5A16-E3EF-BBC13306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22" y="-225287"/>
            <a:ext cx="10363200" cy="100716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ILLUSTRATIONS...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3D7E-249A-6D7C-4508-3BC9A3351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940905"/>
            <a:ext cx="11913704" cy="5764696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APOSTLES’ EXAMPLE OF PURSUING GOD’S WILL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71500"/>
            <a:r>
              <a:rPr lang="en-US" sz="3600" dirty="0">
                <a:solidFill>
                  <a:schemeClr val="bg1"/>
                </a:solidFill>
              </a:rPr>
              <a:t>“Peter and Paul merely perpetuated what they had received from authoritative tradition (2 Peter 1:19-21; 1 Cor 15:1-11; cf. Luke 1:1-4; 2 Tim 3:15-17; 1 Cor 10:1-13), </a:t>
            </a:r>
          </a:p>
          <a:p>
            <a:pPr marL="971550" lvl="1" indent="-571500"/>
            <a:r>
              <a:rPr lang="en-US" sz="3600" dirty="0">
                <a:solidFill>
                  <a:schemeClr val="bg1"/>
                </a:solidFill>
              </a:rPr>
              <a:t>and they expected those they taught to do the same (2 </a:t>
            </a:r>
            <a:r>
              <a:rPr lang="en-US" sz="3600" dirty="0" err="1">
                <a:solidFill>
                  <a:schemeClr val="bg1"/>
                </a:solidFill>
              </a:rPr>
              <a:t>Thess</a:t>
            </a:r>
            <a:r>
              <a:rPr lang="en-US" sz="3600" dirty="0">
                <a:solidFill>
                  <a:schemeClr val="bg1"/>
                </a:solidFill>
              </a:rPr>
              <a:t> 2:15; 2 Tim 2:2; 2 Peter 3:15-16).  </a:t>
            </a:r>
          </a:p>
          <a:p>
            <a:pPr marL="971550" lvl="1" indent="-571500"/>
            <a:r>
              <a:rPr lang="en-US" sz="3600" dirty="0">
                <a:solidFill>
                  <a:schemeClr val="bg1"/>
                </a:solidFill>
              </a:rPr>
              <a:t>The content of this teaching and its derived values constituted God’s will for those who heard and obeyed.” </a:t>
            </a:r>
            <a:r>
              <a:rPr lang="en-US" sz="2000" dirty="0">
                <a:solidFill>
                  <a:schemeClr val="bg1"/>
                </a:solidFill>
              </a:rPr>
              <a:t>(DMGW, 124)</a:t>
            </a:r>
          </a:p>
          <a:p>
            <a:pPr marL="400050" lvl="1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0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6B0ED62B-E463-D9B1-AB5A-2FC865454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2438400"/>
          </a:xfrm>
        </p:spPr>
        <p:txBody>
          <a:bodyPr/>
          <a:lstStyle/>
          <a:p>
            <a:pPr eaLnBrk="1" hangingPunct="1"/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SO, HOW DO WE DISTINGUISH</a:t>
            </a:r>
            <a:b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BETWEEN</a:t>
            </a:r>
            <a:b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PROOF TEXTS AND PRETEXTS?</a:t>
            </a:r>
            <a:b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endParaRPr lang="en-US" altLang="en-US" sz="4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46EF353-00DB-C59E-D249-E3A1371E2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1433" y="1986455"/>
            <a:ext cx="11351173" cy="471914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KNOWNG HOW THE BIBLE TEACHES US? (THREE LEVELS MODEL, Lecture 3)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PROBE PRESCRIPTIVE VS. DESCRIPTIVE TEACHING TO  DETERMINE “NORMATIVE” TEACHING … “THE BIBLE WAS WRITTEN FOR US BUT NOT TO US”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LEARNING HOW TO DEAL HONESTLY WITH TEXTS…  TEACHING INTENT VS. THEOLOGICAL ANALYSIS (Lecture 3).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F0064717-F8F0-61D5-021E-FF5C7102A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" y="139700"/>
            <a:ext cx="12103100" cy="9271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ISSUES TO DETERMINE “NORMATIVENESS”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B1FFCA1-61D8-BF1B-1D9A-DBBB34A9E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12192000" cy="563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PRESCRIPTIVE AND DESCRIPTIVE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ANALYSIS; TEACHING INTENT AND THEOLOGICAL ANALYSIS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“BEYOND THE BIBLE” PROPOSALS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See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Meadors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Moving Beyond the Bible to Theology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(Zondervan, 2009) and the bibliography noted there.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ETHICS TEXTS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Charles Cosgrove,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5 Rules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Richard Hays,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Moral Vision of the NT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Dennis Hollinger,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Choosing the Good</a:t>
            </a:r>
          </a:p>
          <a:p>
            <a:pPr eaLnBrk="1" hangingPunct="1">
              <a:buFontTx/>
              <a:buNone/>
            </a:pP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James Thompson,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Moral Formation According to Paul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4F42D10A-A921-F42A-96A2-1C2559C30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841" y="0"/>
            <a:ext cx="11351173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FURTHER ILLUSTRATIONS OF WHAT IT MEANS TO PURSUE GOD’S WILL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9BD76876-2BAD-6FAC-DED4-1F0043150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NT PROMOTES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THE VALUE DEPOSIT MOTIF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(Matt 5:17-20; 1 Cor 14:37; 2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Thess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2:15; 2 Tim 2:2; 3:15-17; 2 Peter 1:19-21; 3:15-16)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WHO IS A SPIRITUAL PERSON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ACCORDING TO THE NT? (1 Cor 2:13; 3:1; 14:37; Gal 6:1)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8BA58A8B-6476-F819-FFB5-A2DE8FDB94B0}"/>
              </a:ext>
            </a:extLst>
          </p:cNvPr>
          <p:cNvGrpSpPr>
            <a:grpSpLocks/>
          </p:cNvGrpSpPr>
          <p:nvPr/>
        </p:nvGrpSpPr>
        <p:grpSpPr bwMode="auto">
          <a:xfrm>
            <a:off x="4350976" y="1321661"/>
            <a:ext cx="2776538" cy="4814096"/>
            <a:chOff x="2030" y="1175"/>
            <a:chExt cx="1749" cy="2528"/>
          </a:xfrm>
        </p:grpSpPr>
        <p:sp>
          <p:nvSpPr>
            <p:cNvPr id="85008" name="AutoShape 5">
              <a:extLst>
                <a:ext uri="{FF2B5EF4-FFF2-40B4-BE49-F238E27FC236}">
                  <a16:creationId xmlns:a16="http://schemas.microsoft.com/office/drawing/2014/main" id="{52B0D8D3-6042-7B69-9BD3-910AA703E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" y="1309"/>
              <a:ext cx="1025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71 h 21600"/>
                <a:gd name="T14" fmla="*/ 16548 w 21600"/>
                <a:gd name="T15" fmla="*/ 136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02" name="Line 7">
              <a:extLst>
                <a:ext uri="{FF2B5EF4-FFF2-40B4-BE49-F238E27FC236}">
                  <a16:creationId xmlns:a16="http://schemas.microsoft.com/office/drawing/2014/main" id="{D47CF74F-96DF-68E3-0822-57C12D949F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5" y="1899"/>
              <a:ext cx="23" cy="13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5003" name="Line 8">
              <a:extLst>
                <a:ext uri="{FF2B5EF4-FFF2-40B4-BE49-F238E27FC236}">
                  <a16:creationId xmlns:a16="http://schemas.microsoft.com/office/drawing/2014/main" id="{60914433-8446-DD7F-1E73-473E3782A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0" y="3223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5004" name="Line 9">
              <a:extLst>
                <a:ext uri="{FF2B5EF4-FFF2-40B4-BE49-F238E27FC236}">
                  <a16:creationId xmlns:a16="http://schemas.microsoft.com/office/drawing/2014/main" id="{04963F60-4C84-6244-1F5B-62FD6A3F7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1" y="3219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5005" name="Line 10">
              <a:extLst>
                <a:ext uri="{FF2B5EF4-FFF2-40B4-BE49-F238E27FC236}">
                  <a16:creationId xmlns:a16="http://schemas.microsoft.com/office/drawing/2014/main" id="{A075FD14-A2C7-C16F-4BD2-B2FF7EDC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5" y="2525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5006" name="AutoShape 11">
              <a:extLst>
                <a:ext uri="{FF2B5EF4-FFF2-40B4-BE49-F238E27FC236}">
                  <a16:creationId xmlns:a16="http://schemas.microsoft.com/office/drawing/2014/main" id="{478755E1-E70D-5DE1-2109-DC1F80FD4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07" name="AutoShape 12">
              <a:extLst>
                <a:ext uri="{FF2B5EF4-FFF2-40B4-BE49-F238E27FC236}">
                  <a16:creationId xmlns:a16="http://schemas.microsoft.com/office/drawing/2014/main" id="{EC21DA32-5181-8B25-66A7-FB16A4DA8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4525" name="Text Box 13">
            <a:extLst>
              <a:ext uri="{FF2B5EF4-FFF2-40B4-BE49-F238E27FC236}">
                <a16:creationId xmlns:a16="http://schemas.microsoft.com/office/drawing/2014/main" id="{5382AAB7-F60C-D051-3307-A261075B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2057401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en-US" altLang="en-US" sz="2800" b="1">
                <a:solidFill>
                  <a:srgbClr val="FFFFFF"/>
                </a:solidFill>
              </a:rPr>
              <a:t>DATA</a:t>
            </a: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D4D57A-A4BE-F4F1-86FB-4D1EF74CD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89" y="1526795"/>
            <a:ext cx="10363200" cy="1100691"/>
          </a:xfrm>
        </p:spPr>
        <p:txBody>
          <a:bodyPr/>
          <a:lstStyle/>
          <a:p>
            <a:pPr algn="l"/>
            <a:r>
              <a:rPr lang="en-US" dirty="0"/>
              <a:t>          DATA           WV         “MEANING”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C62E8F-B54B-49B0-6333-991B9CFB3B70}"/>
              </a:ext>
            </a:extLst>
          </p:cNvPr>
          <p:cNvSpPr txBox="1"/>
          <p:nvPr/>
        </p:nvSpPr>
        <p:spPr>
          <a:xfrm>
            <a:off x="924696" y="6019853"/>
            <a:ext cx="9871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AS A PERSON THINKS, SO ARE THEY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3D8D08-5372-634A-0EC4-1F6ED5B56246}"/>
              </a:ext>
            </a:extLst>
          </p:cNvPr>
          <p:cNvSpPr txBox="1"/>
          <p:nvPr/>
        </p:nvSpPr>
        <p:spPr>
          <a:xfrm>
            <a:off x="315309" y="265043"/>
            <a:ext cx="11634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ROMANS 12:1-2</a:t>
            </a:r>
          </a:p>
          <a:p>
            <a:pPr algn="ctr"/>
            <a:r>
              <a:rPr lang="en-US" sz="4000" b="1" dirty="0"/>
              <a:t>BE TRANSFORMED IN HOW YOU THINK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414BCC57-C96A-9588-B10F-47B839EB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7" y="1"/>
            <a:ext cx="1150414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chemeClr val="bg1"/>
                </a:solidFill>
              </a:rPr>
              <a:t>CONCLUSION TO  “WILL OF GOD”</a:t>
            </a:r>
            <a:r>
              <a:rPr lang="en-US" altLang="en-US" sz="4000" dirty="0">
                <a:solidFill>
                  <a:schemeClr val="bg1"/>
                </a:solidFill>
              </a:rPr>
              <a:t>          </a:t>
            </a:r>
            <a:r>
              <a:rPr lang="en-US" altLang="en-US" sz="4800" dirty="0">
                <a:solidFill>
                  <a:schemeClr val="bg1"/>
                </a:solidFill>
              </a:rPr>
              <a:t>IN THE NEW TESTAMENT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WHEN I OBEY THE TEACHING OF THE BIBLE, I AM IN GOD’S WILL.  AS I CONTINUE TO LIVE IN THIS MANNER, I AM GUIDED BY MY DEVELOPMENT OF A BIBLICAL WORLDVIEW AND VALUES SET.  GOD’S GUIDANCE IS NOT BASED ON A “SEARCH AND FIND” MOTIF BUT ON A “FOLLOW THE TEACHING GIVEN”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7A542D0-908C-DEEC-1140-B35ABE0AB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</a:t>
            </a: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PATTERNS</a:t>
            </a: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FOR KNOWING GOD’S WILL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70FB1D6A-98A4-66DA-C522-3EBD4646E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1.	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LANGUAGE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2.	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CATEGORIES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3.	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PURSUIT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B4371B32-23BC-0999-FA27-57BFF4E48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0175" y="0"/>
            <a:ext cx="9872868" cy="2667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1.  WILL OF GOD LANGUAGE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C3CF2091-D1AE-1FC4-4031-3A0205E60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895600"/>
            <a:ext cx="8839200" cy="3962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STEREOTYPE LANGUAGE ABOUT GOD’S WILL IS MOSTLY FROM THE NEW TESTAMENT.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51 TEXTS WITH “WILL” (</a:t>
            </a:r>
            <a:r>
              <a:rPr lang="en-US" altLang="en-US" dirty="0" err="1">
                <a:solidFill>
                  <a:schemeClr val="bg1"/>
                </a:solidFill>
                <a:latin typeface="SPIonic" pitchFamily="2" charset="0"/>
                <a:ea typeface="ＭＳ Ｐゴシック" panose="020B0600070205080204" pitchFamily="34" charset="-128"/>
              </a:rPr>
              <a:t>qe</a:t>
            </a:r>
            <a:r>
              <a:rPr lang="en-US" altLang="en-US" dirty="0">
                <a:solidFill>
                  <a:schemeClr val="bg1"/>
                </a:solidFill>
                <a:latin typeface="SPIonic" pitchFamily="2" charset="0"/>
                <a:ea typeface="ＭＳ Ｐゴシック" panose="020B0600070205080204" pitchFamily="34" charset="-128"/>
              </a:rPr>
              <a:t>/</a:t>
            </a:r>
            <a:r>
              <a:rPr lang="en-US" altLang="en-US" dirty="0" err="1">
                <a:solidFill>
                  <a:schemeClr val="bg1"/>
                </a:solidFill>
                <a:latin typeface="SPIonic" pitchFamily="2" charset="0"/>
                <a:ea typeface="ＭＳ Ｐゴシック" panose="020B0600070205080204" pitchFamily="34" charset="-128"/>
              </a:rPr>
              <a:t>lhma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) AND A DIVINE REFERENT (See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GM 5 Supplement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;  DMGW, 92-93)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37796CE0-C7CF-C57F-8901-08B51CE37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8983" y="0"/>
            <a:ext cx="11294075" cy="2209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2.  WILL OF GOD CATEGORIES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D469C971-806A-032A-E1DD-A4F54E01D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0703" y="2362200"/>
            <a:ext cx="11615351" cy="4495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“WILL OF GOD” IS A RECOGNITION OF GOD’S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SOVEREIGNTY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 A VARIETY OF WAYS.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SALUTATIONS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ACTS 21:14; 22:14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ROMANS 1:10; 15:32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1 Peter 3:17; 4:19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B8BA04AD-F9B0-C4C7-38FD-C879C1C38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211" y="0"/>
            <a:ext cx="11961340" cy="2362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CATEGORIES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E8D6A4C0-93DE-F0DB-BAD0-36B164D57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195" y="2471351"/>
            <a:ext cx="11306432" cy="4386649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“WILL OF GOD” IS A CALL TO CONFORM TO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GOD’S MORAL DECLARATIONS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ROMANS 2:17-18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1 THESSALONIANS 4:3; 5:18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1 PETER 2:15</a:t>
            </a:r>
          </a:p>
          <a:p>
            <a:pPr marL="990600" lvl="1" indent="-533400" eaLnBrk="1" hangingPunct="1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C369FC9A-EE74-FFC6-1391-C4A8D731B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567" y="152400"/>
            <a:ext cx="11936627" cy="2667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CATEGORIES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82950698-2B7E-91FD-1850-85644C354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6627" y="2895600"/>
            <a:ext cx="11467070" cy="3962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“WILL OF GOD” PHRASES NEVER EXHORT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BELIEVER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TO “FIND”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GOD’S WILL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BUT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RATHER,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TO “DO” IT. 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(See GM 5 Supplement on Word Study)</a:t>
            </a:r>
            <a:endParaRPr lang="en-US" altLang="en-US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COMMAND TO DO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ASSUMES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 “POOL OF KNOWLEDGE” THAT PROVIDES GUIDANCE.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KNOWING GOD’S WILL IS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 SEARCH FOR UNREVEALED INFORMATION IN ORDER TO MAKE A DECISION.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674E9C0-A9A4-6242-5B80-F76C0E71E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281" y="152400"/>
            <a:ext cx="11911914" cy="2133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WILL OF GOD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CATEGORIES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6D073925-990D-B049-8BB8-4A5B05915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697" y="2438400"/>
            <a:ext cx="11355860" cy="4419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EXHORTATIONS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“TO KNOW” OR “TO BE FILLED WITH” A KNOWLEDGE OF GOD’S WILL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ARE INVITATIONS TO ENGAGE ALREADY EXISTING INFORMATION, NOT SEEK NEW REVELATION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EPHESIANS 5:17-21 with ACTS 9:36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COLOSSIANS 1:9; 4:12; cf. PHIL. 1:9-11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4A81C2CC-5543-374E-8E00-9E3756880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NEW TESTAMENT PATTERNS FOR KNOWING GOD’S WILL:  </a:t>
            </a:r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3.  THE PURSUIT OF GOD’S WILL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91ED73B-85CD-AC3C-492F-26CBD0D5D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1981200"/>
            <a:ext cx="114427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WE PURSUE GOD’S WILL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BY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LIVING UP TO THE MORAL WILL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MANAGING THE DIRECT, IMPLIED, AND CREATIVE CONSTRUCT LEVELS OF BIBLICAL TEACHING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DEVELOPING A CRITICALLY SELF-CONSCIOUS  WORLDVIEW AND VALUES SET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BEING SENSITIVE TO PROVIDENCE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TRUSTING IN A SOVEREIGN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414BCC57-C96A-9588-B10F-47B839EB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7" y="1"/>
            <a:ext cx="11170508" cy="692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FFFF00"/>
                </a:solidFill>
              </a:rPr>
              <a:t>CONCLUSION TO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FFFF00"/>
                </a:solidFill>
              </a:rPr>
              <a:t> “WILL OF GOD” LANGUAGE IN NT</a:t>
            </a:r>
            <a:r>
              <a:rPr lang="en-US" altLang="en-US" sz="4000" dirty="0">
                <a:solidFill>
                  <a:srgbClr val="FFFF00"/>
                </a:solidFill>
              </a:rPr>
              <a:t>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WHEN I OBEY THE TEACHING OF THE BIBLE, I AM IN GOD’S WILL.  AS I CONTINUE TO LIVE IN THIS MANNER, I AM GUIDED BY MY DEVELOPMENT OF A BIBLICAL WORLDVIEW AND VALUES SET.  GOD’S GUIDANCE IS NOT BASED ON A “SEARCH AND FIND” MOTIF BUT ON A “FOLLOW THE TEACHING GIVEN” MODEL.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[Memorize this dictum]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8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15610</TotalTime>
  <Words>996</Words>
  <Application>Microsoft Macintosh PowerPoint</Application>
  <PresentationFormat>Widescreen</PresentationFormat>
  <Paragraphs>91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Calibri</vt:lpstr>
      <vt:lpstr>SPIonic</vt:lpstr>
      <vt:lpstr>Times New Roman</vt:lpstr>
      <vt:lpstr>Default Design</vt:lpstr>
      <vt:lpstr>BiblicalELearning.org  KNOWING GOD’S WILL:   HOW TO READ THE NEW TESTAMENT  Gary T. Meadors, Th.D.  THE NEW TESTAMENT [GM 5]  [Chapter 5 in DMGW]</vt:lpstr>
      <vt:lpstr>NEW TESTAMENT PATTERNS FOR KNOWING GOD’S WILL</vt:lpstr>
      <vt:lpstr>NEW TESTAMENT PATTERNS FOR KNOWING GOD’S WILL:  1.  WILL OF GOD LANGUAGE</vt:lpstr>
      <vt:lpstr>NEW TESTAMENT PATTERNS FOR KNOWING GOD’S WILL:   2.  WILL OF GOD CATEGORIES</vt:lpstr>
      <vt:lpstr>NEW TESTAMENT PATTERNS FOR KNOWING GOD’S WILL:   WILL OF GOD CATEGORIES</vt:lpstr>
      <vt:lpstr>NEW TESTAMENT PATTERNS FOR KNOWING GOD’S WILL:   WILL OF GOD CATEGORIES</vt:lpstr>
      <vt:lpstr>NEW TESTAMENT PATTERNS FOR KNOWING GOD’S WILL:   WILL OF GOD CATEGORIES</vt:lpstr>
      <vt:lpstr>NEW TESTAMENT PATTERNS FOR KNOWING GOD’S WILL:   3.  THE PURSUIT OF GOD’S WILL</vt:lpstr>
      <vt:lpstr>PowerPoint Presentation</vt:lpstr>
      <vt:lpstr>ILLUSTRATIONS OF DOING GOD’S WILL  IN THE CONTEXT OF THE NEW TESTAMENT</vt:lpstr>
      <vt:lpstr>ILLUSTRATIONS...</vt:lpstr>
      <vt:lpstr> SO, HOW DO WE DISTINGUISH BETWEEN PROOF TEXTS AND PRETEXTS?   </vt:lpstr>
      <vt:lpstr>ISSUES TO DETERMINE “NORMATIVENESS”</vt:lpstr>
      <vt:lpstr>FURTHER ILLUSTRATIONS OF WHAT IT MEANS TO PURSUE GOD’S WILL</vt:lpstr>
      <vt:lpstr>          DATA           WV         “MEANING”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9</cp:revision>
  <cp:lastPrinted>2024-12-17T02:07:35Z</cp:lastPrinted>
  <dcterms:created xsi:type="dcterms:W3CDTF">2024-06-17T20:06:03Z</dcterms:created>
  <dcterms:modified xsi:type="dcterms:W3CDTF">2024-12-17T19:14:20Z</dcterms:modified>
</cp:coreProperties>
</file>