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9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40"/>
    <p:restoredTop sz="94632"/>
  </p:normalViewPr>
  <p:slideViewPr>
    <p:cSldViewPr snapToGrid="0">
      <p:cViewPr varScale="1">
        <p:scale>
          <a:sx n="89" d="100"/>
          <a:sy n="89" d="100"/>
        </p:scale>
        <p:origin x="16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3232-C049-DD62-DA60-1033E5510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F00D1-1791-6E02-8EE2-7D59B2936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BF508-7F2F-95C3-C013-0307C7F0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2E578-5AA3-F1B9-1901-0CEAD4B2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0966D-4027-9F84-422E-FAD9AF3C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DE807-52BF-3049-95E0-730C17CE9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13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7821-D7CC-7840-2A6C-2D3B0F42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D8826-1B15-8D7D-B32C-C671B3665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A7B0-DD89-7DDD-BF2D-A0E0BEA2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F6843-AA7E-1F45-69FF-A4BE6833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A1DC-DED9-C3A4-6487-C5853C8E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056A5-E486-454A-B4E1-E5B53E751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08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1B5C5-924C-49FB-F428-BF46EC321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8BE6F-1BB8-E08A-2BE8-447FCEF6E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4BBEA-E7C7-8A0B-89DA-656043DF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8B157-23C3-2577-AE92-F0ECF38E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DCAE3-78E5-35BF-781E-A6311F39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0023C-6A03-044D-9AB6-F7BEDF4E2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7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76A-7C48-8239-0845-BEAEE9C8C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78C09AB2-1EC6-ADAC-BA5B-270ADE9D217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3D781-9077-FE44-BCFE-A1BAF6B08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1A19C-DD6C-6EF6-74CB-444D6A95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8C529-BAC0-B819-E878-BC04ED11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C0361-55B3-C420-21EA-B213E1F3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ED31C4D-8D61-9343-8D89-281AEFDC2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02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5A71-EBC0-E8ED-2B6F-4E055407D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7C27-B46A-1A9E-A707-AE05DAB8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15D32-BC6D-B6F6-8E78-278C6029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0A012-BF33-BA81-9D45-A912A338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E5FC0-6AE4-1A2B-3137-13EDDE96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B38D7-D28E-FC43-8727-F9817A493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56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F5BD-5525-E367-6FFC-79AAA186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85ED8-2C4D-624F-4BB6-279B0AB60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E0D27-F7C5-9724-7824-DA9857D7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6BDE5-0E4F-02CC-F857-19259B6E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583F4-9171-0FFD-B236-1BAF5BFD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87878-20C7-304D-9C7F-332E71C07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18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49A9-2BBC-AC5A-8CFA-CEE89C28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0CB84-8F6D-C89C-F4DD-2B9A34AAD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5A0EC-3BC8-D96E-DF08-8272C1857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B0646-9E24-98FE-FBE1-C0680044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267B5-7E47-3FAF-3C0E-D9ECFF4C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11417-1175-A3B2-BE9A-66A4D645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2E4F8-39A4-0040-9550-2310B80F3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7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B997-103D-4240-A413-4A3D07E54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7632-4418-5065-7185-C87B3DDEE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C8331-4220-7D53-B40E-870A5058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2ED4D-868D-9256-29C4-A755BC9FC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4C3D0-8E10-4622-D911-B2C93084D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B4EB3-A992-6463-D65E-1633E3F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F3BA7-562C-5106-20C7-0C8834EF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9DB545-397F-ED6A-1272-9D4715BB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86142-68D3-314F-B930-A7D0A8DBD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39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59AF-6B5E-3C30-37B8-30317735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9C22A-3BEF-08F5-99FE-6E4E0A53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D8D56-2982-9DBD-F530-49752BF2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0C4BB-829D-52B5-AE90-28D72597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DB3A1-DF7A-6947-ACEC-FC5BDC24D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6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7F4A3-1F3F-99B6-1FF9-BC1ADC2A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F2FAAC-1067-57C0-F2A7-69B34D36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D9C33-2ABE-CD77-679A-425A46AF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BCE67-13B5-4040-8F83-F25A22F7FA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E5B3-A159-1CB3-2E1B-CF79E336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668A3-59F8-F56B-588C-B716408C3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F8FE4-23CD-5F13-799D-D6FE3AF1E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FBA3B-77D8-37C8-6195-BCF01A4F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B1467-F1C1-230E-4D0D-51D18EDF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477D7-710D-B0F2-59C9-C03DEFC0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338C4-F94B-DE43-94DC-48D6A3136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80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9F63-6896-10A7-B0EB-91064BC95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6D34C4-374F-93C6-4BEB-5853BEC13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9D0F0-8E61-EAFF-3586-9FC41ABF0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8D36-F407-3534-9702-D60D0269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58153-AB72-A3AE-84D3-BF15F0BE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4958-0519-C1CE-BCE0-8153B483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0E004-FA90-EC4C-A804-797CEBA17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70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4B8987-8E5C-34C3-3F20-D5A58A7E6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0E30FE-307F-6700-FD83-CEF53333C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88DE-DCA1-B4E2-21A1-F1FF541AA7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40DDC6-C1C0-E49C-B54C-D489317EB9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CA659F-44B7-2ADD-862C-7A5F62D242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021191-AEFE-F34C-9D78-446D8B25A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41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6700" y="-381000"/>
            <a:ext cx="11753850" cy="7010400"/>
          </a:xfrm>
        </p:spPr>
        <p:txBody>
          <a:bodyPr anchor="ctr"/>
          <a:lstStyle/>
          <a:p>
            <a:r>
              <a:rPr lang="en-US" altLang="en-US" sz="4400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KNOWING GOD’S WILL:  </a:t>
            </a: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A BIBLICAL MODEL</a:t>
            </a:r>
            <a:br>
              <a:rPr lang="en-US" altLang="en-US" sz="4400" dirty="0">
                <a:solidFill>
                  <a:srgbClr val="FF9933"/>
                </a:solidFill>
              </a:rPr>
            </a:b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Gary T. </a:t>
            </a:r>
            <a:r>
              <a:rPr lang="en-US" altLang="en-US" sz="4400" dirty="0" err="1">
                <a:solidFill>
                  <a:srgbClr val="FF9933"/>
                </a:solidFill>
              </a:rPr>
              <a:t>Meadors</a:t>
            </a:r>
            <a:r>
              <a:rPr lang="en-US" altLang="en-US" sz="4400" dirty="0">
                <a:solidFill>
                  <a:srgbClr val="FF9933"/>
                </a:solidFill>
              </a:rPr>
              <a:t>, Th.D.</a:t>
            </a:r>
            <a:br>
              <a:rPr lang="en-US" altLang="en-US" sz="4400" dirty="0">
                <a:solidFill>
                  <a:srgbClr val="FF9933"/>
                </a:solidFill>
              </a:rPr>
            </a:b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TABLE OF CONTENTS and</a:t>
            </a: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INTRODUCTION</a:t>
            </a:r>
            <a:r>
              <a:rPr lang="en-US" altLang="en-US" sz="5400" b="1" dirty="0">
                <a:solidFill>
                  <a:srgbClr val="FF9933"/>
                </a:solidFill>
              </a:rPr>
              <a:t> [GM 0]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06F59-3723-A647-A5CD-A5B4E8FC0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214438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TABLE OF CONTENTS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(See Print Version)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5194-5C78-9DC0-E1A6-FF0E357DC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1371600"/>
            <a:ext cx="11672887" cy="5486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PART I:</a:t>
            </a:r>
            <a:r>
              <a:rPr lang="en-US" dirty="0">
                <a:solidFill>
                  <a:srgbClr val="FFC000"/>
                </a:solidFill>
              </a:rPr>
              <a:t>  DISCERNMENT OF GOD’S WILL IS BASED IN SCRIPTURE (Lectures 1-6)</a:t>
            </a:r>
          </a:p>
          <a:p>
            <a:r>
              <a:rPr lang="en-US" dirty="0">
                <a:solidFill>
                  <a:srgbClr val="FFFF00"/>
                </a:solidFill>
              </a:rPr>
              <a:t>PART II:  </a:t>
            </a:r>
            <a:r>
              <a:rPr lang="en-US" dirty="0">
                <a:solidFill>
                  <a:srgbClr val="FFC000"/>
                </a:solidFill>
              </a:rPr>
              <a:t>DISCERNMENT REQUIRES A WORLDVIEW AND VALUES MODEL (Lectures 7-10</a:t>
            </a:r>
          </a:p>
          <a:p>
            <a:r>
              <a:rPr lang="en-US" dirty="0">
                <a:solidFill>
                  <a:srgbClr val="FFFF00"/>
                </a:solidFill>
              </a:rPr>
              <a:t>PART III:  </a:t>
            </a:r>
            <a:r>
              <a:rPr lang="en-US" dirty="0">
                <a:solidFill>
                  <a:srgbClr val="FFC000"/>
                </a:solidFill>
              </a:rPr>
              <a:t>DISCERNMENT REQUIRES ADDRESSING SUBJECTIVE CHALLENGES (Lectures 11-14)</a:t>
            </a:r>
          </a:p>
          <a:p>
            <a:r>
              <a:rPr lang="en-US" dirty="0">
                <a:solidFill>
                  <a:srgbClr val="FFFF00"/>
                </a:solidFill>
              </a:rPr>
              <a:t>PART IV:  </a:t>
            </a:r>
            <a:r>
              <a:rPr lang="en-US" dirty="0">
                <a:solidFill>
                  <a:srgbClr val="FFC000"/>
                </a:solidFill>
              </a:rPr>
              <a:t>PRACTICING DECISION MAKING BY A BIBLICAL WORLDVIEW AND VALUES SYSTEM (Lecture 15)</a:t>
            </a:r>
          </a:p>
          <a:p>
            <a:r>
              <a:rPr lang="en-US" dirty="0">
                <a:solidFill>
                  <a:srgbClr val="FFFF00"/>
                </a:solidFill>
              </a:rPr>
              <a:t>APPENDIX (Lecture 16)</a:t>
            </a:r>
          </a:p>
        </p:txBody>
      </p:sp>
    </p:spTree>
    <p:extLst>
      <p:ext uri="{BB962C8B-B14F-4D97-AF65-F5344CB8AC3E}">
        <p14:creationId xmlns:p14="http://schemas.microsoft.com/office/powerpoint/2010/main" val="244528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06F59-3723-A647-A5CD-A5B4E8FC0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7526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INTRODUCTION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(See Print GM 0 Print Pack)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5194-5C78-9DC0-E1A6-FF0E357DC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981200"/>
            <a:ext cx="10934700" cy="41148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YOUR TEACHER (p. 2)</a:t>
            </a:r>
          </a:p>
          <a:p>
            <a:r>
              <a:rPr lang="en-US" dirty="0">
                <a:solidFill>
                  <a:srgbClr val="FFC000"/>
                </a:solidFill>
              </a:rPr>
              <a:t>OUR STUDY (pp. 2-3)</a:t>
            </a:r>
          </a:p>
          <a:p>
            <a:r>
              <a:rPr lang="en-US" dirty="0">
                <a:solidFill>
                  <a:srgbClr val="FFC000"/>
                </a:solidFill>
              </a:rPr>
              <a:t>MEADORS’ BOOK ON GOD’S WILL (p. 3)</a:t>
            </a:r>
          </a:p>
          <a:p>
            <a:r>
              <a:rPr lang="en-US" dirty="0">
                <a:solidFill>
                  <a:srgbClr val="FFC000"/>
                </a:solidFill>
              </a:rPr>
              <a:t>SEQUENCING A MODEL IS CHALLENGING (p. 3)</a:t>
            </a:r>
          </a:p>
          <a:p>
            <a:r>
              <a:rPr lang="en-US" dirty="0">
                <a:solidFill>
                  <a:srgbClr val="FFC000"/>
                </a:solidFill>
              </a:rPr>
              <a:t>SUGGESTIONS FOR STUDY PATTERNS (pp. 3-5)</a:t>
            </a:r>
          </a:p>
          <a:p>
            <a:r>
              <a:rPr lang="en-US" dirty="0">
                <a:solidFill>
                  <a:srgbClr val="FFC000"/>
                </a:solidFill>
              </a:rPr>
              <a:t>A WINDOW INTO DR. MEADORS’ THEOLOGY AND PRESUPPOSITIONS (pp. 5-6)</a:t>
            </a:r>
          </a:p>
        </p:txBody>
      </p:sp>
    </p:spTree>
    <p:extLst>
      <p:ext uri="{BB962C8B-B14F-4D97-AF65-F5344CB8AC3E}">
        <p14:creationId xmlns:p14="http://schemas.microsoft.com/office/powerpoint/2010/main" val="9971026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175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BiblicalELearning.org KNOWING GOD’S WILL:   A BIBLICAL MODEL  Gary T. Meadors, Th.D.  TABLE OF CONTENTS and INTRODUCTION [GM 0] </vt:lpstr>
      <vt:lpstr>TABLE OF CONTENTS (See Print Version)</vt:lpstr>
      <vt:lpstr>INTRODUCTION (See Print GM 0 Print Pack)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3</cp:revision>
  <cp:lastPrinted>2024-08-24T18:47:32Z</cp:lastPrinted>
  <dcterms:created xsi:type="dcterms:W3CDTF">2024-08-24T18:15:33Z</dcterms:created>
  <dcterms:modified xsi:type="dcterms:W3CDTF">2024-11-27T18:34:05Z</dcterms:modified>
</cp:coreProperties>
</file>