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7" r:id="rId2"/>
    <p:sldId id="279" r:id="rId3"/>
    <p:sldId id="28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140"/>
    <p:restoredTop sz="94632"/>
  </p:normalViewPr>
  <p:slideViewPr>
    <p:cSldViewPr snapToGrid="0">
      <p:cViewPr varScale="1">
        <p:scale>
          <a:sx n="89" d="100"/>
          <a:sy n="89" d="100"/>
        </p:scale>
        <p:origin x="168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F3232-C049-DD62-DA60-1033E55103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8F00D1-1791-6E02-8EE2-7D59B29364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ABF508-7F2F-95C3-C013-0307C7F07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2E578-5AA3-F1B9-1901-0CEAD4B2A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50966D-4027-9F84-422E-FAD9AF3CD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CDE807-52BF-3049-95E0-730C17CE9C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5133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97821-D7CC-7840-2A6C-2D3B0F428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5D8826-1B15-8D7D-B32C-C671B3665B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FA7B0-DD89-7DDD-BF2D-A0E0BEA26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FF6843-AA7E-1F45-69FF-A4BE68334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9CA1DC-DED9-C3A4-6487-C5853C8EB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5056A5-E486-454A-B4E1-E5B53E7512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7087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81B5C5-924C-49FB-F428-BF46EC321D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78BE6F-1BB8-E08A-2BE8-447FCEF6E4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E4BBEA-E7C7-8A0B-89DA-656043DFF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8B157-23C3-2577-AE92-F0ECF38E1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DCAE3-78E5-35BF-781E-A6311F390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F0023C-6A03-044D-9AB6-F7BEDF4E2D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8974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76A-7C48-8239-0845-BEAEE9C8C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Online Image Placeholder 2">
            <a:extLst>
              <a:ext uri="{FF2B5EF4-FFF2-40B4-BE49-F238E27FC236}">
                <a16:creationId xmlns:a16="http://schemas.microsoft.com/office/drawing/2014/main" id="{78C09AB2-1EC6-ADAC-BA5B-270ADE9D2172}"/>
              </a:ext>
            </a:extLst>
          </p:cNvPr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63D781-9077-FE44-BCFE-A1BAF6B087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21A19C-DD6C-6EF6-74CB-444D6A9564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48C529-BAC0-B819-E878-BC04ED11F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8C0361-55B3-C420-21EA-B213E1F35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EED31C4D-8D61-9343-8D89-281AEFDC24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8026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D5A71-EBC0-E8ED-2B6F-4E055407D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B7C27-B46A-1A9E-A707-AE05DAB89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15D32-BC6D-B6F6-8E78-278C60296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F0A012-BF33-BA81-9D45-A912A338A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3E5FC0-6AE4-1A2B-3137-13EDDE968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6B38D7-D28E-FC43-8727-F9817A4933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5563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1F5BD-5525-E367-6FFC-79AAA186B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985ED8-2C4D-624F-4BB6-279B0AB60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DE0D27-F7C5-9724-7824-DA9857D71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B6BDE5-0E4F-02CC-F857-19259B6E7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583F4-9171-0FFD-B236-1BAF5BFD2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A87878-20C7-304D-9C7F-332E71C07A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2185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849A9-2BBC-AC5A-8CFA-CEE89C280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0CB84-8F6D-C89C-F4DD-2B9A34AAD8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95A0EC-3BC8-D96E-DF08-8272C1857B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AB0646-9E24-98FE-FBE1-C06800446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B267B5-7E47-3FAF-3C0E-D9ECFF4C7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211417-1175-A3B2-BE9A-66A4D6450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52E4F8-39A4-0040-9550-2310B80F30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874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0B997-103D-4240-A413-4A3D07E54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37632-4418-5065-7185-C87B3DDEE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6C8331-4220-7D53-B40E-870A50582B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E2ED4D-868D-9256-29C4-A755BC9FCE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74C3D0-8E10-4622-D911-B2C93084DF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BB4EB3-A992-6463-D65E-1633E3F9D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0F3BA7-562C-5106-20C7-0C8834EFC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9DB545-397F-ED6A-1272-9D4715BB2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886142-68D3-314F-B930-A7D0A8DBD4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3394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F59AF-6B5E-3C30-37B8-30317735B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B9C22A-3BEF-08F5-99FE-6E4E0A531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9D8D56-2982-9DBD-F530-49752BF27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C0C4BB-829D-52B5-AE90-28D725972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CDB3A1-DF7A-6947-ACEC-FC5BDC24DE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46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7F4A3-1F3F-99B6-1FF9-BC1ADC2A7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F2FAAC-1067-57C0-F2A7-69B34D367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CD9C33-2ABE-CD77-679A-425A46AF2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4BCE67-13B5-4040-8F83-F25A22F7FA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5499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3E5B3-A159-1CB3-2E1B-CF79E336E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668A3-59F8-F56B-588C-B716408C3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0F8FE4-23CD-5F13-799D-D6FE3AF1EA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AFBA3B-77D8-37C8-6195-BCF01A4F0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1B1467-F1C1-230E-4D0D-51D18EDFA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5477D7-710D-B0F2-59C9-C03DEFC03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2338C4-F94B-DE43-94DC-48D6A3136D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807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19F63-6896-10A7-B0EB-91064BC95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6D34C4-374F-93C6-4BEB-5853BEC13F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39D0F0-8E61-EAFF-3586-9FC41ABF02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828D36-F407-3534-9702-D60D0269F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B58153-AB72-A3AE-84D3-BF15F0BE2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754958-0519-C1CE-BCE0-8153B4830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F0E004-FA90-EC4C-A804-797CEBA17C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770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D4B8987-8E5C-34C3-3F20-D5A58A7E6E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30E30FE-307F-6700-FD83-CEF53333CC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BB888DE-DCA1-B4E2-21A1-F1FF541AA7B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E40DDC6-C1C0-E49C-B54C-D489317EB90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9CA659F-44B7-2ADD-862C-7A5F62D2421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5021191-AEFE-F34C-9D78-446D8B25A4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4416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>
            <a:extLst>
              <a:ext uri="{FF2B5EF4-FFF2-40B4-BE49-F238E27FC236}">
                <a16:creationId xmlns:a16="http://schemas.microsoft.com/office/drawing/2014/main" id="{99768247-8A30-6FBE-34C6-476D98596E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66700" y="-381000"/>
            <a:ext cx="11753850" cy="7010400"/>
          </a:xfrm>
        </p:spPr>
        <p:txBody>
          <a:bodyPr anchor="ctr"/>
          <a:lstStyle/>
          <a:p>
            <a:r>
              <a:rPr lang="en-US" altLang="en-US" sz="4400" dirty="0" err="1">
                <a:solidFill>
                  <a:srgbClr val="FF9933"/>
                </a:solidFill>
              </a:rPr>
              <a:t>BiblicalELearning.org</a:t>
            </a:r>
            <a:br>
              <a:rPr lang="en-US" altLang="en-US" sz="4400" dirty="0">
                <a:solidFill>
                  <a:srgbClr val="FF9933"/>
                </a:solidFill>
              </a:rPr>
            </a:br>
            <a:r>
              <a:rPr lang="en-US" altLang="en-US" sz="4400" dirty="0">
                <a:solidFill>
                  <a:srgbClr val="FF9933"/>
                </a:solidFill>
              </a:rPr>
              <a:t>KNOWING GOD’S WILL:  </a:t>
            </a:r>
            <a:br>
              <a:rPr lang="en-US" altLang="en-US" sz="4400" dirty="0">
                <a:solidFill>
                  <a:srgbClr val="FF9933"/>
                </a:solidFill>
              </a:rPr>
            </a:br>
            <a:r>
              <a:rPr lang="en-US" altLang="en-US" sz="4400" dirty="0">
                <a:solidFill>
                  <a:srgbClr val="FF9933"/>
                </a:solidFill>
              </a:rPr>
              <a:t>A BIBLICAL MODEL</a:t>
            </a:r>
            <a:br>
              <a:rPr lang="en-US" altLang="en-US" sz="4400" dirty="0">
                <a:solidFill>
                  <a:srgbClr val="FF9933"/>
                </a:solidFill>
              </a:rPr>
            </a:br>
            <a:br>
              <a:rPr lang="en-US" altLang="en-US" sz="4400" dirty="0">
                <a:solidFill>
                  <a:srgbClr val="FF9933"/>
                </a:solidFill>
              </a:rPr>
            </a:br>
            <a:r>
              <a:rPr lang="en-US" altLang="en-US" sz="4400" dirty="0">
                <a:solidFill>
                  <a:srgbClr val="FF9933"/>
                </a:solidFill>
              </a:rPr>
              <a:t>Gary T. </a:t>
            </a:r>
            <a:r>
              <a:rPr lang="en-US" altLang="en-US" sz="4400" dirty="0" err="1">
                <a:solidFill>
                  <a:srgbClr val="FF9933"/>
                </a:solidFill>
              </a:rPr>
              <a:t>Meadors</a:t>
            </a:r>
            <a:r>
              <a:rPr lang="en-US" altLang="en-US" sz="4400" dirty="0">
                <a:solidFill>
                  <a:srgbClr val="FF9933"/>
                </a:solidFill>
              </a:rPr>
              <a:t>, Th.D.</a:t>
            </a:r>
            <a:br>
              <a:rPr lang="en-US" altLang="en-US" sz="4400" dirty="0">
                <a:solidFill>
                  <a:srgbClr val="FF9933"/>
                </a:solidFill>
              </a:rPr>
            </a:br>
            <a:br>
              <a:rPr lang="en-US" altLang="en-US" sz="4400" dirty="0">
                <a:solidFill>
                  <a:srgbClr val="FF9933"/>
                </a:solidFill>
              </a:rPr>
            </a:br>
            <a:r>
              <a:rPr lang="en-US" altLang="en-US" sz="4400" dirty="0">
                <a:solidFill>
                  <a:srgbClr val="FF9933"/>
                </a:solidFill>
              </a:rPr>
              <a:t>TABLE OF CONTENTS and</a:t>
            </a:r>
            <a:br>
              <a:rPr lang="en-US" altLang="en-US" sz="4400" dirty="0">
                <a:solidFill>
                  <a:srgbClr val="FF9933"/>
                </a:solidFill>
              </a:rPr>
            </a:br>
            <a:r>
              <a:rPr lang="en-US" altLang="en-US" sz="4400" dirty="0">
                <a:solidFill>
                  <a:srgbClr val="FF9933"/>
                </a:solidFill>
              </a:rPr>
              <a:t>INTRODUCTION</a:t>
            </a:r>
            <a:r>
              <a:rPr lang="en-US" altLang="en-US" sz="5400" b="1" dirty="0">
                <a:solidFill>
                  <a:srgbClr val="FF9933"/>
                </a:solidFill>
              </a:rPr>
              <a:t> [GM 0]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06F59-3723-A647-A5CD-A5B4E8FC0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1214438"/>
          </a:xfrm>
        </p:spPr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TABLE OF CONTENTS</a:t>
            </a:r>
            <a:br>
              <a:rPr lang="en-US" dirty="0">
                <a:solidFill>
                  <a:srgbClr val="FFC000"/>
                </a:solidFill>
              </a:rPr>
            </a:br>
            <a:r>
              <a:rPr lang="en-US" dirty="0">
                <a:solidFill>
                  <a:srgbClr val="FFC000"/>
                </a:solidFill>
              </a:rPr>
              <a:t>(See Print Version)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35194-5C78-9DC0-E1A6-FF0E357DC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763" y="1371600"/>
            <a:ext cx="11672887" cy="54864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PART I:</a:t>
            </a:r>
            <a:r>
              <a:rPr lang="en-US" dirty="0">
                <a:solidFill>
                  <a:srgbClr val="FFC000"/>
                </a:solidFill>
              </a:rPr>
              <a:t>  DISCERNMENT OF GOD’S WILL IS BASED IN SCRIPTURE (Lectures 1-6)</a:t>
            </a:r>
          </a:p>
          <a:p>
            <a:r>
              <a:rPr lang="en-US" dirty="0">
                <a:solidFill>
                  <a:srgbClr val="FFFF00"/>
                </a:solidFill>
              </a:rPr>
              <a:t>PART II:  </a:t>
            </a:r>
            <a:r>
              <a:rPr lang="en-US" dirty="0">
                <a:solidFill>
                  <a:srgbClr val="FFC000"/>
                </a:solidFill>
              </a:rPr>
              <a:t>DISCERNMENT REQUIRES A WORLDVIEW AND VALUES MODEL (Lectures 7-10</a:t>
            </a:r>
          </a:p>
          <a:p>
            <a:r>
              <a:rPr lang="en-US" dirty="0">
                <a:solidFill>
                  <a:srgbClr val="FFFF00"/>
                </a:solidFill>
              </a:rPr>
              <a:t>PART III:  </a:t>
            </a:r>
            <a:r>
              <a:rPr lang="en-US" dirty="0">
                <a:solidFill>
                  <a:srgbClr val="FFC000"/>
                </a:solidFill>
              </a:rPr>
              <a:t>DISCERNMENT REQUIRES ADDRESSING SUBJECTIVE CHALLENGES (Lectures 11-14)</a:t>
            </a:r>
          </a:p>
          <a:p>
            <a:r>
              <a:rPr lang="en-US" dirty="0">
                <a:solidFill>
                  <a:srgbClr val="FFFF00"/>
                </a:solidFill>
              </a:rPr>
              <a:t>PART IV:  </a:t>
            </a:r>
            <a:r>
              <a:rPr lang="en-US" dirty="0">
                <a:solidFill>
                  <a:srgbClr val="FFC000"/>
                </a:solidFill>
              </a:rPr>
              <a:t>PRACTICING DECISION MAKING BY A BIBLICAL WORLDVIEW AND VALUES SYSTEM (Lecture 15)</a:t>
            </a:r>
          </a:p>
          <a:p>
            <a:r>
              <a:rPr lang="en-US" dirty="0">
                <a:solidFill>
                  <a:srgbClr val="FFFF00"/>
                </a:solidFill>
              </a:rPr>
              <a:t>APPENDIX (Lecture 16)</a:t>
            </a:r>
          </a:p>
        </p:txBody>
      </p:sp>
    </p:spTree>
    <p:extLst>
      <p:ext uri="{BB962C8B-B14F-4D97-AF65-F5344CB8AC3E}">
        <p14:creationId xmlns:p14="http://schemas.microsoft.com/office/powerpoint/2010/main" val="2445287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06F59-3723-A647-A5CD-A5B4E8FC0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1752600"/>
          </a:xfrm>
        </p:spPr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INTRODUCTION</a:t>
            </a:r>
            <a:br>
              <a:rPr lang="en-US" dirty="0">
                <a:solidFill>
                  <a:srgbClr val="FFC000"/>
                </a:solidFill>
              </a:rPr>
            </a:br>
            <a:r>
              <a:rPr lang="en-US" dirty="0">
                <a:solidFill>
                  <a:srgbClr val="FFC000"/>
                </a:solidFill>
              </a:rPr>
              <a:t>(See Print GM 0 Print Pack)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35194-5C78-9DC0-E1A6-FF0E357DC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981200"/>
            <a:ext cx="10934700" cy="4114800"/>
          </a:xfrm>
        </p:spPr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YOUR TEACHER (p. 2)</a:t>
            </a:r>
          </a:p>
          <a:p>
            <a:r>
              <a:rPr lang="en-US" dirty="0">
                <a:solidFill>
                  <a:srgbClr val="FFC000"/>
                </a:solidFill>
              </a:rPr>
              <a:t>OUR STUDY (pp. 2-3)</a:t>
            </a:r>
          </a:p>
          <a:p>
            <a:r>
              <a:rPr lang="en-US" dirty="0">
                <a:solidFill>
                  <a:srgbClr val="FFC000"/>
                </a:solidFill>
              </a:rPr>
              <a:t>MEADORS’ BOOK ON GOD’S WILL (p. 3)</a:t>
            </a:r>
          </a:p>
          <a:p>
            <a:r>
              <a:rPr lang="en-US" dirty="0">
                <a:solidFill>
                  <a:srgbClr val="FFC000"/>
                </a:solidFill>
              </a:rPr>
              <a:t>SEQUENCING A MODEL IS CHALLENGING (p. 3)</a:t>
            </a:r>
          </a:p>
          <a:p>
            <a:r>
              <a:rPr lang="en-US" dirty="0">
                <a:solidFill>
                  <a:srgbClr val="FFC000"/>
                </a:solidFill>
              </a:rPr>
              <a:t>SUGGESTIONS FOR STUDY PATTERNS (pp. 3-5)</a:t>
            </a:r>
          </a:p>
          <a:p>
            <a:r>
              <a:rPr lang="en-US" dirty="0">
                <a:solidFill>
                  <a:srgbClr val="FFC000"/>
                </a:solidFill>
              </a:rPr>
              <a:t>A WINDOW INTO DR. MEADORS’ THEOLOGY AND PRESUPPOSITIONS (pp. 5-6)</a:t>
            </a:r>
          </a:p>
        </p:txBody>
      </p:sp>
    </p:spTree>
    <p:extLst>
      <p:ext uri="{BB962C8B-B14F-4D97-AF65-F5344CB8AC3E}">
        <p14:creationId xmlns:p14="http://schemas.microsoft.com/office/powerpoint/2010/main" val="99710266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175</Words>
  <Application>Microsoft Macintosh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Default Design</vt:lpstr>
      <vt:lpstr>BiblicalELearning.org KNOWING GOD’S WILL:   A BIBLICAL MODEL  Gary T. Meadors, Th.D.  TABLE OF CONTENTS and INTRODUCTION [GM 0] </vt:lpstr>
      <vt:lpstr>TABLE OF CONTENTS (See Print Version)</vt:lpstr>
      <vt:lpstr>INTRODUCTION (See Print GM 0 Print Pack)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Gary T. Meadors</dc:creator>
  <cp:lastModifiedBy>Gary T. Meadors</cp:lastModifiedBy>
  <cp:revision>3</cp:revision>
  <cp:lastPrinted>2024-08-24T18:47:32Z</cp:lastPrinted>
  <dcterms:created xsi:type="dcterms:W3CDTF">2024-08-24T18:15:33Z</dcterms:created>
  <dcterms:modified xsi:type="dcterms:W3CDTF">2024-11-27T18:34:05Z</dcterms:modified>
</cp:coreProperties>
</file>