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00194"/>
            <a:ext cx="810027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30: Interpreting Ezekiel 40-48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30_Slide01_01">
            <a:hlinkClick r:id="" action="ppaction://media"/>
            <a:extLst>
              <a:ext uri="{FF2B5EF4-FFF2-40B4-BE49-F238E27FC236}">
                <a16:creationId xmlns:a16="http://schemas.microsoft.com/office/drawing/2014/main" id="{993798E4-C33D-B37A-4F42-E7F499DC5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5384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Suggestions Concerning the Interpretation of Ezekiel 40-48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Evidence for a Literal Interpretation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 Ways of Interpreting Ezekiel 40-48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1.  Some Literal and Some Symbolic Composite Interpretation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Ezekiel 40-48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Premillianialism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Ellison contra Future Sacrifices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J. B. Payne’s 5 Ways to Interpret Ezek. 40-48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Buswell’s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Approach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Levite Problem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River Problem </a:t>
            </a:r>
          </a:p>
        </p:txBody>
      </p:sp>
      <p:pic>
        <p:nvPicPr>
          <p:cNvPr id="4" name="Vannoy_MP30_Slide02_01">
            <a:hlinkClick r:id="" action="ppaction://media"/>
            <a:extLst>
              <a:ext uri="{FF2B5EF4-FFF2-40B4-BE49-F238E27FC236}">
                <a16:creationId xmlns:a16="http://schemas.microsoft.com/office/drawing/2014/main" id="{23E286C3-39B3-7132-E4DC-F1F12B4F8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78264" y="-304800"/>
            <a:ext cx="609600" cy="609600"/>
          </a:xfrm>
          <a:prstGeom prst="rect">
            <a:avLst/>
          </a:prstGeom>
        </p:spPr>
      </p:pic>
      <p:pic>
        <p:nvPicPr>
          <p:cNvPr id="5" name="Vannoy_MP30_Slide02_02">
            <a:hlinkClick r:id="" action="ppaction://media"/>
            <a:extLst>
              <a:ext uri="{FF2B5EF4-FFF2-40B4-BE49-F238E27FC236}">
                <a16:creationId xmlns:a16="http://schemas.microsoft.com/office/drawing/2014/main" id="{D8BC6DC8-8131-A509-07B1-34E9D880E4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78264" y="543383"/>
            <a:ext cx="609600" cy="609600"/>
          </a:xfrm>
          <a:prstGeom prst="rect">
            <a:avLst/>
          </a:prstGeom>
        </p:spPr>
      </p:pic>
      <p:pic>
        <p:nvPicPr>
          <p:cNvPr id="6" name="Vannoy_MP30_Slide02_03">
            <a:hlinkClick r:id="" action="ppaction://media"/>
            <a:extLst>
              <a:ext uri="{FF2B5EF4-FFF2-40B4-BE49-F238E27FC236}">
                <a16:creationId xmlns:a16="http://schemas.microsoft.com/office/drawing/2014/main" id="{8B972995-623C-DC0C-C1E4-68C11275DE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78264" y="1177601"/>
            <a:ext cx="609600" cy="609600"/>
          </a:xfrm>
          <a:prstGeom prst="rect">
            <a:avLst/>
          </a:prstGeom>
        </p:spPr>
      </p:pic>
      <p:pic>
        <p:nvPicPr>
          <p:cNvPr id="7" name="Vannoy_MP30_Slide02_04">
            <a:hlinkClick r:id="" action="ppaction://media"/>
            <a:extLst>
              <a:ext uri="{FF2B5EF4-FFF2-40B4-BE49-F238E27FC236}">
                <a16:creationId xmlns:a16="http://schemas.microsoft.com/office/drawing/2014/main" id="{DAD6BC1D-B3DB-83EA-1766-112B0053A2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78264" y="2083191"/>
            <a:ext cx="609600" cy="609600"/>
          </a:xfrm>
          <a:prstGeom prst="rect">
            <a:avLst/>
          </a:prstGeom>
        </p:spPr>
      </p:pic>
      <p:pic>
        <p:nvPicPr>
          <p:cNvPr id="8" name="Vannoy_MP30_Slide02_05">
            <a:hlinkClick r:id="" action="ppaction://media"/>
            <a:extLst>
              <a:ext uri="{FF2B5EF4-FFF2-40B4-BE49-F238E27FC236}">
                <a16:creationId xmlns:a16="http://schemas.microsoft.com/office/drawing/2014/main" id="{DCE278D2-96C0-3F76-359C-59785F0576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23520" y="2988781"/>
            <a:ext cx="609600" cy="609600"/>
          </a:xfrm>
          <a:prstGeom prst="rect">
            <a:avLst/>
          </a:prstGeom>
        </p:spPr>
      </p:pic>
      <p:pic>
        <p:nvPicPr>
          <p:cNvPr id="9" name="Vannoy_MP30_Slide02_06">
            <a:hlinkClick r:id="" action="ppaction://media"/>
            <a:extLst>
              <a:ext uri="{FF2B5EF4-FFF2-40B4-BE49-F238E27FC236}">
                <a16:creationId xmlns:a16="http://schemas.microsoft.com/office/drawing/2014/main" id="{6D6A645E-B4AF-CC11-8D26-59BC6E3B37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23520" y="3836964"/>
            <a:ext cx="609600" cy="609600"/>
          </a:xfrm>
          <a:prstGeom prst="rect">
            <a:avLst/>
          </a:prstGeom>
        </p:spPr>
      </p:pic>
      <p:pic>
        <p:nvPicPr>
          <p:cNvPr id="14" name="Vannoy_MP30_Slide02_07">
            <a:hlinkClick r:id="" action="ppaction://media"/>
            <a:extLst>
              <a:ext uri="{FF2B5EF4-FFF2-40B4-BE49-F238E27FC236}">
                <a16:creationId xmlns:a16="http://schemas.microsoft.com/office/drawing/2014/main" id="{900EFF18-0D41-344B-0807-F12E89AEB4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73464" y="4595411"/>
            <a:ext cx="609600" cy="609600"/>
          </a:xfrm>
          <a:prstGeom prst="rect">
            <a:avLst/>
          </a:prstGeom>
        </p:spPr>
      </p:pic>
      <p:pic>
        <p:nvPicPr>
          <p:cNvPr id="20" name="Vannoy_MP30_Slide02_08">
            <a:hlinkClick r:id="" action="ppaction://media"/>
            <a:extLst>
              <a:ext uri="{FF2B5EF4-FFF2-40B4-BE49-F238E27FC236}">
                <a16:creationId xmlns:a16="http://schemas.microsoft.com/office/drawing/2014/main" id="{B4116141-BC91-CAC0-ED5B-FBDFA07B225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3748" y="5454145"/>
            <a:ext cx="609600" cy="609600"/>
          </a:xfrm>
          <a:prstGeom prst="rect">
            <a:avLst/>
          </a:prstGeom>
        </p:spPr>
      </p:pic>
      <p:pic>
        <p:nvPicPr>
          <p:cNvPr id="21" name="Vannoy_MP30_Slide02_09">
            <a:hlinkClick r:id="" action="ppaction://media"/>
            <a:extLst>
              <a:ext uri="{FF2B5EF4-FFF2-40B4-BE49-F238E27FC236}">
                <a16:creationId xmlns:a16="http://schemas.microsoft.com/office/drawing/2014/main" id="{142AB3A2-F713-F12A-372C-ACD5467DBF7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3748" y="6184456"/>
            <a:ext cx="609600" cy="609600"/>
          </a:xfrm>
          <a:prstGeom prst="rect">
            <a:avLst/>
          </a:prstGeom>
        </p:spPr>
      </p:pic>
      <p:pic>
        <p:nvPicPr>
          <p:cNvPr id="22" name="Vannoy_MP30_Slide02_10">
            <a:hlinkClick r:id="" action="ppaction://media"/>
            <a:extLst>
              <a:ext uri="{FF2B5EF4-FFF2-40B4-BE49-F238E27FC236}">
                <a16:creationId xmlns:a16="http://schemas.microsoft.com/office/drawing/2014/main" id="{5F431DAB-1E86-FCF7-B8AB-DEE36C43EAC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68664" y="6914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06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18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6157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212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47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89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95667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62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3917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0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65958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35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41523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73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MP30_Slide03_01">
            <a:hlinkClick r:id="" action="ppaction://media"/>
            <a:extLst>
              <a:ext uri="{FF2B5EF4-FFF2-40B4-BE49-F238E27FC236}">
                <a16:creationId xmlns:a16="http://schemas.microsoft.com/office/drawing/2014/main" id="{9A2418D9-2343-E51D-5E97-A0FF7867C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8776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40798</TotalTime>
  <Words>131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679</cp:revision>
  <dcterms:created xsi:type="dcterms:W3CDTF">2023-02-18T16:12:42Z</dcterms:created>
  <dcterms:modified xsi:type="dcterms:W3CDTF">2023-06-07T17:46:09Z</dcterms:modified>
</cp:coreProperties>
</file>