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9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slideLayout" Target="../slideLayouts/slideLayout2.xml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2900194"/>
            <a:ext cx="810027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29: Ezekiel 40-48 the Visionary Temple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MP29_Slide01_01">
            <a:hlinkClick r:id="" action="ppaction://media"/>
            <a:extLst>
              <a:ext uri="{FF2B5EF4-FFF2-40B4-BE49-F238E27FC236}">
                <a16:creationId xmlns:a16="http://schemas.microsoft.com/office/drawing/2014/main" id="{690F5176-E215-3080-785F-6187D57F4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1451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Ezekiel 40-48 – No Explicit Textual Interpretation Given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The Content of Ezekiel 40-48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The Description of the Visionary Temple (Ezek. 40-43)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Detailed Temple Description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Two Possible Interpretations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Lxx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Textual Variant:  Cubit versus Reed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Return of the Glory of the Lord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Purpose of the New Temple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. The Description of Worship in the Visionary Temple (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Ezek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44-46)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Closure of the East Gate until the Prince Will Come</a:t>
            </a:r>
          </a:p>
        </p:txBody>
      </p:sp>
      <p:pic>
        <p:nvPicPr>
          <p:cNvPr id="10" name="Vannoy_MP29_Slide02_01">
            <a:hlinkClick r:id="" action="ppaction://media"/>
            <a:extLst>
              <a:ext uri="{FF2B5EF4-FFF2-40B4-BE49-F238E27FC236}">
                <a16:creationId xmlns:a16="http://schemas.microsoft.com/office/drawing/2014/main" id="{AC14644F-903E-E6DD-5CD8-286F9B951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1269" y="-304800"/>
            <a:ext cx="609600" cy="609600"/>
          </a:xfrm>
          <a:prstGeom prst="rect">
            <a:avLst/>
          </a:prstGeom>
        </p:spPr>
      </p:pic>
      <p:pic>
        <p:nvPicPr>
          <p:cNvPr id="11" name="Vannoy_MP29_Slide02_02">
            <a:hlinkClick r:id="" action="ppaction://media"/>
            <a:extLst>
              <a:ext uri="{FF2B5EF4-FFF2-40B4-BE49-F238E27FC236}">
                <a16:creationId xmlns:a16="http://schemas.microsoft.com/office/drawing/2014/main" id="{40491774-049E-74B4-7FFA-07A2F1F4F6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1269" y="543383"/>
            <a:ext cx="609600" cy="609600"/>
          </a:xfrm>
          <a:prstGeom prst="rect">
            <a:avLst/>
          </a:prstGeom>
        </p:spPr>
      </p:pic>
      <p:pic>
        <p:nvPicPr>
          <p:cNvPr id="12" name="Vannoy_MP29_Slide02_03">
            <a:hlinkClick r:id="" action="ppaction://media"/>
            <a:extLst>
              <a:ext uri="{FF2B5EF4-FFF2-40B4-BE49-F238E27FC236}">
                <a16:creationId xmlns:a16="http://schemas.microsoft.com/office/drawing/2014/main" id="{EB95F35E-D3D3-B85F-9033-4BE91F6BA7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77100" y="1385035"/>
            <a:ext cx="609600" cy="609600"/>
          </a:xfrm>
          <a:prstGeom prst="rect">
            <a:avLst/>
          </a:prstGeom>
        </p:spPr>
      </p:pic>
      <p:pic>
        <p:nvPicPr>
          <p:cNvPr id="13" name="Vannoy_MP29_Slide02_04">
            <a:hlinkClick r:id="" action="ppaction://media"/>
            <a:extLst>
              <a:ext uri="{FF2B5EF4-FFF2-40B4-BE49-F238E27FC236}">
                <a16:creationId xmlns:a16="http://schemas.microsoft.com/office/drawing/2014/main" id="{866FA937-932E-9A00-4515-ED915EA520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77100" y="2278938"/>
            <a:ext cx="609600" cy="609600"/>
          </a:xfrm>
          <a:prstGeom prst="rect">
            <a:avLst/>
          </a:prstGeom>
        </p:spPr>
      </p:pic>
      <p:pic>
        <p:nvPicPr>
          <p:cNvPr id="15" name="Vannoy_MP29_Slide02_05">
            <a:hlinkClick r:id="" action="ppaction://media"/>
            <a:extLst>
              <a:ext uri="{FF2B5EF4-FFF2-40B4-BE49-F238E27FC236}">
                <a16:creationId xmlns:a16="http://schemas.microsoft.com/office/drawing/2014/main" id="{0501CC9D-2A41-0DB3-47BF-216D49E9A24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84615" y="3146716"/>
            <a:ext cx="609600" cy="609600"/>
          </a:xfrm>
          <a:prstGeom prst="rect">
            <a:avLst/>
          </a:prstGeom>
        </p:spPr>
      </p:pic>
      <p:pic>
        <p:nvPicPr>
          <p:cNvPr id="16" name="Vannoy_MP29_Slide02_06">
            <a:hlinkClick r:id="" action="ppaction://media"/>
            <a:extLst>
              <a:ext uri="{FF2B5EF4-FFF2-40B4-BE49-F238E27FC236}">
                <a16:creationId xmlns:a16="http://schemas.microsoft.com/office/drawing/2014/main" id="{1F7E217F-0CFA-0775-DBEF-2D7B0569188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77100" y="3978306"/>
            <a:ext cx="609600" cy="609600"/>
          </a:xfrm>
          <a:prstGeom prst="rect">
            <a:avLst/>
          </a:prstGeom>
        </p:spPr>
      </p:pic>
      <p:pic>
        <p:nvPicPr>
          <p:cNvPr id="17" name="Vannoy_MP29_Slide02_07">
            <a:hlinkClick r:id="" action="ppaction://media"/>
            <a:extLst>
              <a:ext uri="{FF2B5EF4-FFF2-40B4-BE49-F238E27FC236}">
                <a16:creationId xmlns:a16="http://schemas.microsoft.com/office/drawing/2014/main" id="{88208B03-EFFB-2D07-3D98-AB31A70EB6A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3557" y="4809896"/>
            <a:ext cx="609600" cy="609600"/>
          </a:xfrm>
          <a:prstGeom prst="rect">
            <a:avLst/>
          </a:prstGeom>
        </p:spPr>
      </p:pic>
      <p:pic>
        <p:nvPicPr>
          <p:cNvPr id="18" name="Vannoy_MP29_Slide02_08">
            <a:hlinkClick r:id="" action="ppaction://media"/>
            <a:extLst>
              <a:ext uri="{FF2B5EF4-FFF2-40B4-BE49-F238E27FC236}">
                <a16:creationId xmlns:a16="http://schemas.microsoft.com/office/drawing/2014/main" id="{BE1E2FD7-1448-D685-5C28-AE34DA1796C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3557" y="5641486"/>
            <a:ext cx="609600" cy="609600"/>
          </a:xfrm>
          <a:prstGeom prst="rect">
            <a:avLst/>
          </a:prstGeom>
        </p:spPr>
      </p:pic>
      <p:pic>
        <p:nvPicPr>
          <p:cNvPr id="19" name="Vannoy_MP29_Slide03_01">
            <a:hlinkClick r:id="" action="ppaction://media"/>
            <a:extLst>
              <a:ext uri="{FF2B5EF4-FFF2-40B4-BE49-F238E27FC236}">
                <a16:creationId xmlns:a16="http://schemas.microsoft.com/office/drawing/2014/main" id="{B2B4BC68-4BFE-87C7-1C41-1E4C0846459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66469" y="6408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4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92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9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3859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73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3228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82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3437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32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8731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61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96907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10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99983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35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75538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55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Identity of the Prince Options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Role of Levites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The Boundaries and Divisions of the Land in Ezekiel’s Vision (Ezek. 47-48)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Temple River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Raising the Question of how to Interpret Ezekiel 40-48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29_Slide03_02">
            <a:hlinkClick r:id="" action="ppaction://media"/>
            <a:extLst>
              <a:ext uri="{FF2B5EF4-FFF2-40B4-BE49-F238E27FC236}">
                <a16:creationId xmlns:a16="http://schemas.microsoft.com/office/drawing/2014/main" id="{0CC4783B-7D0C-5BF3-2309-95077A25E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93783" y="-156882"/>
            <a:ext cx="609600" cy="609600"/>
          </a:xfrm>
          <a:prstGeom prst="rect">
            <a:avLst/>
          </a:prstGeom>
        </p:spPr>
      </p:pic>
      <p:pic>
        <p:nvPicPr>
          <p:cNvPr id="5" name="Vannoy_MP29_Slide03_03">
            <a:hlinkClick r:id="" action="ppaction://media"/>
            <a:extLst>
              <a:ext uri="{FF2B5EF4-FFF2-40B4-BE49-F238E27FC236}">
                <a16:creationId xmlns:a16="http://schemas.microsoft.com/office/drawing/2014/main" id="{BABF075E-9EF9-DD63-E3C4-56BDE0D078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5143" y="848183"/>
            <a:ext cx="609600" cy="609600"/>
          </a:xfrm>
          <a:prstGeom prst="rect">
            <a:avLst/>
          </a:prstGeom>
        </p:spPr>
      </p:pic>
      <p:pic>
        <p:nvPicPr>
          <p:cNvPr id="6" name="Vannoy_MP29_Slide03_04">
            <a:hlinkClick r:id="" action="ppaction://media"/>
            <a:extLst>
              <a:ext uri="{FF2B5EF4-FFF2-40B4-BE49-F238E27FC236}">
                <a16:creationId xmlns:a16="http://schemas.microsoft.com/office/drawing/2014/main" id="{9E36BEE4-4A94-BD97-1C64-229FEAA619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4183" y="1853248"/>
            <a:ext cx="609600" cy="609600"/>
          </a:xfrm>
          <a:prstGeom prst="rect">
            <a:avLst/>
          </a:prstGeom>
        </p:spPr>
      </p:pic>
      <p:pic>
        <p:nvPicPr>
          <p:cNvPr id="7" name="Vannoy_MP29_Slide03_05">
            <a:hlinkClick r:id="" action="ppaction://media"/>
            <a:extLst>
              <a:ext uri="{FF2B5EF4-FFF2-40B4-BE49-F238E27FC236}">
                <a16:creationId xmlns:a16="http://schemas.microsoft.com/office/drawing/2014/main" id="{ED29F7C9-50E4-0F35-5503-AEE84D50740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36137" y="2890970"/>
            <a:ext cx="609600" cy="609600"/>
          </a:xfrm>
          <a:prstGeom prst="rect">
            <a:avLst/>
          </a:prstGeom>
        </p:spPr>
      </p:pic>
      <p:pic>
        <p:nvPicPr>
          <p:cNvPr id="8" name="Vannoy_MP29_Slide03_06">
            <a:hlinkClick r:id="" action="ppaction://media"/>
            <a:extLst>
              <a:ext uri="{FF2B5EF4-FFF2-40B4-BE49-F238E27FC236}">
                <a16:creationId xmlns:a16="http://schemas.microsoft.com/office/drawing/2014/main" id="{51D69237-6B42-2ECA-719A-2B64F5AE19D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36137" y="3777342"/>
            <a:ext cx="609600" cy="609600"/>
          </a:xfrm>
          <a:prstGeom prst="rect">
            <a:avLst/>
          </a:prstGeom>
        </p:spPr>
      </p:pic>
      <p:pic>
        <p:nvPicPr>
          <p:cNvPr id="9" name="Vannoy_MP29_Slide03_07">
            <a:hlinkClick r:id="" action="ppaction://media"/>
            <a:extLst>
              <a:ext uri="{FF2B5EF4-FFF2-40B4-BE49-F238E27FC236}">
                <a16:creationId xmlns:a16="http://schemas.microsoft.com/office/drawing/2014/main" id="{F5946A27-C275-1F69-1997-8AAB9A4CB40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0343" y="4861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934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8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95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7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923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81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935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95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92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9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40589</TotalTime>
  <Words>191</Words>
  <Application>Microsoft Office PowerPoint</Application>
  <PresentationFormat>Widescreen</PresentationFormat>
  <Paragraphs>23</Paragraphs>
  <Slides>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673</cp:revision>
  <dcterms:created xsi:type="dcterms:W3CDTF">2023-02-18T16:12:42Z</dcterms:created>
  <dcterms:modified xsi:type="dcterms:W3CDTF">2023-06-07T12:50:14Z</dcterms:modified>
</cp:coreProperties>
</file>