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2900194"/>
            <a:ext cx="810027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26: Ezekiel 30 – Prophecy against Egypt [Memphis and Thebes]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26_Slide01_01">
            <a:hlinkClick r:id="" action="ppaction://media"/>
            <a:extLst>
              <a:ext uri="{FF2B5EF4-FFF2-40B4-BE49-F238E27FC236}">
                <a16:creationId xmlns:a16="http://schemas.microsoft.com/office/drawing/2014/main" id="{561605D0-3AF3-4F58-4D1C-CEDA5C57B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3859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Ezekiel 30:13 Prophecy Against Egypt [Memphis]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Prince from Egypt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Brief History of the Princes over Egypt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Ezekiel 30:14-16 Prophecy Against Thebes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Thebes and Memphis and Fulfilled Prophecy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26_Slide02_01">
            <a:hlinkClick r:id="" action="ppaction://media"/>
            <a:extLst>
              <a:ext uri="{FF2B5EF4-FFF2-40B4-BE49-F238E27FC236}">
                <a16:creationId xmlns:a16="http://schemas.microsoft.com/office/drawing/2014/main" id="{890E9D08-70D2-E499-C6FB-B6BE51A63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9790" y="-420859"/>
            <a:ext cx="609600" cy="609600"/>
          </a:xfrm>
          <a:prstGeom prst="rect">
            <a:avLst/>
          </a:prstGeom>
        </p:spPr>
      </p:pic>
      <p:pic>
        <p:nvPicPr>
          <p:cNvPr id="5" name="Vannoy_MP26_Slide02_02">
            <a:hlinkClick r:id="" action="ppaction://media"/>
            <a:extLst>
              <a:ext uri="{FF2B5EF4-FFF2-40B4-BE49-F238E27FC236}">
                <a16:creationId xmlns:a16="http://schemas.microsoft.com/office/drawing/2014/main" id="{EE1620B6-EAAA-51F4-8C2E-5435D861B3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0412" y="638340"/>
            <a:ext cx="609600" cy="609600"/>
          </a:xfrm>
          <a:prstGeom prst="rect">
            <a:avLst/>
          </a:prstGeom>
        </p:spPr>
      </p:pic>
      <p:pic>
        <p:nvPicPr>
          <p:cNvPr id="6" name="Vannoy_MP26_Slide02_03">
            <a:hlinkClick r:id="" action="ppaction://media"/>
            <a:extLst>
              <a:ext uri="{FF2B5EF4-FFF2-40B4-BE49-F238E27FC236}">
                <a16:creationId xmlns:a16="http://schemas.microsoft.com/office/drawing/2014/main" id="{A9792F91-1384-13B8-C907-3A0E120E5C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31472" y="1547639"/>
            <a:ext cx="609600" cy="609600"/>
          </a:xfrm>
          <a:prstGeom prst="rect">
            <a:avLst/>
          </a:prstGeom>
        </p:spPr>
      </p:pic>
      <p:pic>
        <p:nvPicPr>
          <p:cNvPr id="7" name="Vannoy_MP26_Slide02_04">
            <a:hlinkClick r:id="" action="ppaction://media"/>
            <a:extLst>
              <a:ext uri="{FF2B5EF4-FFF2-40B4-BE49-F238E27FC236}">
                <a16:creationId xmlns:a16="http://schemas.microsoft.com/office/drawing/2014/main" id="{96C8133A-FF1D-11FE-8D6B-A4CFEB320F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31472" y="2606838"/>
            <a:ext cx="609600" cy="609600"/>
          </a:xfrm>
          <a:prstGeom prst="rect">
            <a:avLst/>
          </a:prstGeom>
        </p:spPr>
      </p:pic>
      <p:pic>
        <p:nvPicPr>
          <p:cNvPr id="8" name="Vannoy_MP26_Slide02_05">
            <a:hlinkClick r:id="" action="ppaction://media"/>
            <a:extLst>
              <a:ext uri="{FF2B5EF4-FFF2-40B4-BE49-F238E27FC236}">
                <a16:creationId xmlns:a16="http://schemas.microsoft.com/office/drawing/2014/main" id="{D2FE8FF7-7FDA-1F05-A1A4-4B8765F21EA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54818" y="3666037"/>
            <a:ext cx="609600" cy="609600"/>
          </a:xfrm>
          <a:prstGeom prst="rect">
            <a:avLst/>
          </a:prstGeom>
        </p:spPr>
      </p:pic>
      <p:pic>
        <p:nvPicPr>
          <p:cNvPr id="9" name="Vannoy_MP26_Slide02_06">
            <a:hlinkClick r:id="" action="ppaction://media"/>
            <a:extLst>
              <a:ext uri="{FF2B5EF4-FFF2-40B4-BE49-F238E27FC236}">
                <a16:creationId xmlns:a16="http://schemas.microsoft.com/office/drawing/2014/main" id="{959BE9F1-D775-062E-9413-61B2020AFAF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54818" y="470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848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4366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2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8429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0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1056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2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94567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6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39780</TotalTime>
  <Words>111</Words>
  <Application>Microsoft Office PowerPoint</Application>
  <PresentationFormat>Widescreen</PresentationFormat>
  <Paragraphs>12</Paragraphs>
  <Slides>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657</cp:revision>
  <dcterms:created xsi:type="dcterms:W3CDTF">2023-02-18T16:12:42Z</dcterms:created>
  <dcterms:modified xsi:type="dcterms:W3CDTF">2023-05-20T13:12:07Z</dcterms:modified>
</cp:coreProperties>
</file>