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sldIdLst>
    <p:sldId id="256" r:id="rId2"/>
    <p:sldId id="258" r:id="rId3"/>
    <p:sldId id="266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69" d="100"/>
          <a:sy n="69" d="100"/>
        </p:scale>
        <p:origin x="1578" y="10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5/19/2023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smtClean="0"/>
              <a:t>5/19/2023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56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smtClean="0"/>
              <a:t>5/19/2023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93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5/19/2023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757766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smtClean="0"/>
              <a:t>5/19/2023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9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smtClean="0"/>
              <a:t>5/19/2023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4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smtClean="0"/>
              <a:t>5/19/2023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81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5/19/2023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94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5/19/2023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9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5/19/2023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0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5/19/2023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19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5/19/2023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4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5/19/2023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3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5/19/2023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5/19/2023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9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5/19/2023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19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5/19/2023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0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5/19/2023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44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2" Type="http://schemas.openxmlformats.org/officeDocument/2006/relationships/audio" Target="../media/media2.mp3"/><Relationship Id="rId16" Type="http://schemas.openxmlformats.org/officeDocument/2006/relationships/image" Target="../media/image7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.mp3"/><Relationship Id="rId3" Type="http://schemas.microsoft.com/office/2007/relationships/media" Target="../media/media10.mp3"/><Relationship Id="rId7" Type="http://schemas.microsoft.com/office/2007/relationships/media" Target="../media/media12.mp3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audio" Target="../media/media11.mp3"/><Relationship Id="rId5" Type="http://schemas.microsoft.com/office/2007/relationships/media" Target="../media/media11.mp3"/><Relationship Id="rId10" Type="http://schemas.openxmlformats.org/officeDocument/2006/relationships/image" Target="../media/image7.png"/><Relationship Id="rId4" Type="http://schemas.openxmlformats.org/officeDocument/2006/relationships/audio" Target="../media/media10.mp3"/><Relationship Id="rId9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EF4AA-2539-5263-C830-394F4AB1B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355" y="519608"/>
            <a:ext cx="11020112" cy="1416115"/>
          </a:xfrm>
        </p:spPr>
        <p:txBody>
          <a:bodyPr/>
          <a:lstStyle/>
          <a:p>
            <a:r>
              <a:rPr lang="en-US" sz="5400" dirty="0"/>
              <a:t>              Major Prophets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30062-5DCA-AFA9-AA0C-B73D1BA3A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88904"/>
            <a:ext cx="8825658" cy="216909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Dr. Robert </a:t>
            </a:r>
            <a:r>
              <a:rPr lang="en-US" sz="3200" b="1" dirty="0" err="1">
                <a:solidFill>
                  <a:schemeClr val="tx1"/>
                </a:solidFill>
              </a:rPr>
              <a:t>Vannoy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ReNarrated</a:t>
            </a:r>
            <a:r>
              <a:rPr lang="en-US" sz="1800" dirty="0">
                <a:solidFill>
                  <a:schemeClr val="tx1"/>
                </a:solidFill>
              </a:rPr>
              <a:t> by Dr. Perry Phillips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© 2023  Robert </a:t>
            </a:r>
            <a:r>
              <a:rPr lang="en-US" sz="1600" dirty="0" err="1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Vannoy</a:t>
            </a: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 &amp; Ted Hildebrandt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A501820-D71F-8F33-C587-4CD99EA96E21}"/>
              </a:ext>
            </a:extLst>
          </p:cNvPr>
          <p:cNvSpPr txBox="1">
            <a:spLocks/>
          </p:cNvSpPr>
          <p:nvPr/>
        </p:nvSpPr>
        <p:spPr>
          <a:xfrm>
            <a:off x="161910" y="2900194"/>
            <a:ext cx="7938361" cy="15276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600" b="1" dirty="0">
                <a:solidFill>
                  <a:schemeClr val="tx1"/>
                </a:solidFill>
              </a:rPr>
              <a:t>Lecture 25: Ezekiel – Historical Setting and Structure, </a:t>
            </a:r>
            <a:r>
              <a:rPr lang="en-US" sz="3600" b="1" dirty="0" err="1">
                <a:solidFill>
                  <a:schemeClr val="tx1"/>
                </a:solidFill>
              </a:rPr>
              <a:t>Tyre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99928-D4BF-24E3-6525-EF470C9C7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271" y="2164318"/>
            <a:ext cx="3465196" cy="4432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6" name="Vannoy_MP25_Slide01_01">
            <a:hlinkClick r:id="" action="ppaction://media"/>
            <a:extLst>
              <a:ext uri="{FF2B5EF4-FFF2-40B4-BE49-F238E27FC236}">
                <a16:creationId xmlns:a16="http://schemas.microsoft.com/office/drawing/2014/main" id="{34B4DDC1-5703-5BF3-DE99-270C50C387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12436" y="-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Major Prophets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650" y="1547639"/>
            <a:ext cx="11480833" cy="547093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Ezekiel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A.  Introductory Remarks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1.  Ezekiel 1:2 Date and Chronology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2.  Historical Background – Jehoiachin (597 BC) to Fall of Jerusalem (586 BC)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3.  Significance of the Temple’s Destruction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4.  Ezekiel 1:4 ff – Greatness of the Glory of the Lord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5.  Structure of the Book of Ezekiel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B.  Judgment &amp; Restoration – General Survey of Ezekiel 1-24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C.  Judgment Against Foreign Nations – Ezekiel 25-32 </a:t>
            </a:r>
          </a:p>
        </p:txBody>
      </p:sp>
      <p:pic>
        <p:nvPicPr>
          <p:cNvPr id="12" name="Vannoy_MP25_Slide02_01">
            <a:hlinkClick r:id="" action="ppaction://media"/>
            <a:extLst>
              <a:ext uri="{FF2B5EF4-FFF2-40B4-BE49-F238E27FC236}">
                <a16:creationId xmlns:a16="http://schemas.microsoft.com/office/drawing/2014/main" id="{E085BD6C-A620-DB50-36FD-2CFE1CC3E6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120255" y="-477982"/>
            <a:ext cx="609600" cy="609600"/>
          </a:xfrm>
          <a:prstGeom prst="rect">
            <a:avLst/>
          </a:prstGeom>
        </p:spPr>
      </p:pic>
      <p:pic>
        <p:nvPicPr>
          <p:cNvPr id="13" name="Vannoy_MP25_Slide02_02">
            <a:hlinkClick r:id="" action="ppaction://media"/>
            <a:extLst>
              <a:ext uri="{FF2B5EF4-FFF2-40B4-BE49-F238E27FC236}">
                <a16:creationId xmlns:a16="http://schemas.microsoft.com/office/drawing/2014/main" id="{1A5B5C03-4DB5-EEF7-53BF-A032CA680B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120255" y="543383"/>
            <a:ext cx="609600" cy="609600"/>
          </a:xfrm>
          <a:prstGeom prst="rect">
            <a:avLst/>
          </a:prstGeom>
        </p:spPr>
      </p:pic>
      <p:pic>
        <p:nvPicPr>
          <p:cNvPr id="14" name="Vannoy_MP25_Slide02_03">
            <a:hlinkClick r:id="" action="ppaction://media"/>
            <a:extLst>
              <a:ext uri="{FF2B5EF4-FFF2-40B4-BE49-F238E27FC236}">
                <a16:creationId xmlns:a16="http://schemas.microsoft.com/office/drawing/2014/main" id="{F0B49CB1-B8DE-8E01-F57C-1264B199E7E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261811" y="1406236"/>
            <a:ext cx="609600" cy="609600"/>
          </a:xfrm>
          <a:prstGeom prst="rect">
            <a:avLst/>
          </a:prstGeom>
        </p:spPr>
      </p:pic>
      <p:pic>
        <p:nvPicPr>
          <p:cNvPr id="15" name="Vannoy_MP25_Slide02_04">
            <a:hlinkClick r:id="" action="ppaction://media"/>
            <a:extLst>
              <a:ext uri="{FF2B5EF4-FFF2-40B4-BE49-F238E27FC236}">
                <a16:creationId xmlns:a16="http://schemas.microsoft.com/office/drawing/2014/main" id="{D9D6AA87-4517-D604-E97B-4E12010CD98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120255" y="2365256"/>
            <a:ext cx="609600" cy="609600"/>
          </a:xfrm>
          <a:prstGeom prst="rect">
            <a:avLst/>
          </a:prstGeom>
        </p:spPr>
      </p:pic>
      <p:pic>
        <p:nvPicPr>
          <p:cNvPr id="16" name="Vannoy_MP25_Slide02_05">
            <a:hlinkClick r:id="" action="ppaction://media"/>
            <a:extLst>
              <a:ext uri="{FF2B5EF4-FFF2-40B4-BE49-F238E27FC236}">
                <a16:creationId xmlns:a16="http://schemas.microsoft.com/office/drawing/2014/main" id="{39A024D7-F9A9-F960-56AA-79854093DFCA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957011" y="3235036"/>
            <a:ext cx="609600" cy="609600"/>
          </a:xfrm>
          <a:prstGeom prst="rect">
            <a:avLst/>
          </a:prstGeom>
        </p:spPr>
      </p:pic>
      <p:pic>
        <p:nvPicPr>
          <p:cNvPr id="17" name="Vannoy_MP25_Slide02_06">
            <a:hlinkClick r:id="" action="ppaction://media"/>
            <a:extLst>
              <a:ext uri="{FF2B5EF4-FFF2-40B4-BE49-F238E27FC236}">
                <a16:creationId xmlns:a16="http://schemas.microsoft.com/office/drawing/2014/main" id="{C13C6398-D654-38A9-51DF-9273A980193B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695295" y="4104816"/>
            <a:ext cx="609600" cy="609600"/>
          </a:xfrm>
          <a:prstGeom prst="rect">
            <a:avLst/>
          </a:prstGeom>
        </p:spPr>
      </p:pic>
      <p:pic>
        <p:nvPicPr>
          <p:cNvPr id="18" name="Vannoy_MP25_Slide02_07">
            <a:hlinkClick r:id="" action="ppaction://media"/>
            <a:extLst>
              <a:ext uri="{FF2B5EF4-FFF2-40B4-BE49-F238E27FC236}">
                <a16:creationId xmlns:a16="http://schemas.microsoft.com/office/drawing/2014/main" id="{27A763BE-9159-91DF-8DD0-2E291EAF405F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012429" y="54686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037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2874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124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36119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3256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70688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983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71048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2275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95799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471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182517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5955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Major Prophets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650" y="1547639"/>
            <a:ext cx="11480833" cy="5470935"/>
          </a:xfrm>
        </p:spPr>
        <p:txBody>
          <a:bodyPr>
            <a:noAutofit/>
          </a:bodyPr>
          <a:lstStyle/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Prophesy Against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Tyre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and Its Fulfillment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Alexander and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Tyre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Destruction of Sidon</a:t>
            </a:r>
          </a:p>
          <a:p>
            <a:pPr lvl="2"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Video based on audio from Dr.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Vannoy’s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class at Biblical Theological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Seminary. It was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renarrated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by Dr. Perry Phillips because the original audio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was scratchy and it was turned into video by Ted Hildebrandt for Biblicalelearning.org.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6" name="Vannoy_MP25_Slide03_01">
            <a:hlinkClick r:id="" action="ppaction://media"/>
            <a:extLst>
              <a:ext uri="{FF2B5EF4-FFF2-40B4-BE49-F238E27FC236}">
                <a16:creationId xmlns:a16="http://schemas.microsoft.com/office/drawing/2014/main" id="{77E7E608-556A-2E2F-03CA-B2F750727D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635345" y="0"/>
            <a:ext cx="609600" cy="609600"/>
          </a:xfrm>
          <a:prstGeom prst="rect">
            <a:avLst/>
          </a:prstGeom>
        </p:spPr>
      </p:pic>
      <p:pic>
        <p:nvPicPr>
          <p:cNvPr id="7" name="Vannoy_MP25_Slide03_02">
            <a:hlinkClick r:id="" action="ppaction://media"/>
            <a:extLst>
              <a:ext uri="{FF2B5EF4-FFF2-40B4-BE49-F238E27FC236}">
                <a16:creationId xmlns:a16="http://schemas.microsoft.com/office/drawing/2014/main" id="{F8DFFD3E-EE1D-79F9-0E76-41897066D7B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898581" y="938039"/>
            <a:ext cx="609600" cy="609600"/>
          </a:xfrm>
          <a:prstGeom prst="rect">
            <a:avLst/>
          </a:prstGeom>
        </p:spPr>
      </p:pic>
      <p:pic>
        <p:nvPicPr>
          <p:cNvPr id="8" name="Vannoy_MP25_Slide03_03">
            <a:hlinkClick r:id="" action="ppaction://media"/>
            <a:extLst>
              <a:ext uri="{FF2B5EF4-FFF2-40B4-BE49-F238E27FC236}">
                <a16:creationId xmlns:a16="http://schemas.microsoft.com/office/drawing/2014/main" id="{0B319F13-94D5-F1A7-6430-ACF3E744DF0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718472" y="1943303"/>
            <a:ext cx="609600" cy="609600"/>
          </a:xfrm>
          <a:prstGeom prst="rect">
            <a:avLst/>
          </a:prstGeom>
        </p:spPr>
      </p:pic>
      <p:pic>
        <p:nvPicPr>
          <p:cNvPr id="9" name="Vannoy_MP25_Slide03_04">
            <a:hlinkClick r:id="" action="ppaction://media"/>
            <a:extLst>
              <a:ext uri="{FF2B5EF4-FFF2-40B4-BE49-F238E27FC236}">
                <a16:creationId xmlns:a16="http://schemas.microsoft.com/office/drawing/2014/main" id="{1DB09DC7-8B21-5D78-2CDC-1ECE9B7327F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718472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738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047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07271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680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7728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0501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84291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849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39654</TotalTime>
  <Words>173</Words>
  <Application>Microsoft Office PowerPoint</Application>
  <PresentationFormat>Widescreen</PresentationFormat>
  <Paragraphs>19</Paragraphs>
  <Slides>3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0" baseType="lpstr">
      <vt:lpstr>AA Times New Roman</vt:lpstr>
      <vt:lpstr>Arial</vt:lpstr>
      <vt:lpstr>Century Gothic</vt:lpstr>
      <vt:lpstr>Roboto</vt:lpstr>
      <vt:lpstr>Wingdings</vt:lpstr>
      <vt:lpstr>Wingdings 3</vt:lpstr>
      <vt:lpstr>Ion</vt:lpstr>
      <vt:lpstr>              Major Prophets</vt:lpstr>
      <vt:lpstr>Major Prophets</vt:lpstr>
      <vt:lpstr>Major Prophets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of Biblical Prophecy</dc:title>
  <dc:creator>Ted Hildebrandt</dc:creator>
  <cp:lastModifiedBy>Ted</cp:lastModifiedBy>
  <cp:revision>651</cp:revision>
  <dcterms:created xsi:type="dcterms:W3CDTF">2023-02-18T16:12:42Z</dcterms:created>
  <dcterms:modified xsi:type="dcterms:W3CDTF">2023-05-19T21:41:18Z</dcterms:modified>
</cp:coreProperties>
</file>