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266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82" d="100"/>
          <a:sy n="82" d="100"/>
        </p:scale>
        <p:origin x="1098" y="7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5/19/2023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5/19/2023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5/19/2023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5/19/2023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5/19/2023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5/19/2023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5/19/2023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5/19/2023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5/19/2023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5/19/2023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5/19/2023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5/19/2023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5/19/2023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5/19/2023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5/19/2023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5/19/2023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5/19/2023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5/19/2023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image" Target="../media/image7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11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audio" Target="../media/media12.mp3"/><Relationship Id="rId5" Type="http://schemas.microsoft.com/office/2007/relationships/media" Target="../media/media12.mp3"/><Relationship Id="rId4" Type="http://schemas.openxmlformats.org/officeDocument/2006/relationships/audio" Target="../media/media11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              Major Prophets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Dr. Perry Phillips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161910" y="2900194"/>
            <a:ext cx="7938361" cy="152769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</a:rPr>
              <a:t>Lecture 24: Daniel 2 – Vision of the 4 Kingdoms Statue &amp; Smashing Stone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5" name="Vannoy_MP24_Slide01_01">
            <a:hlinkClick r:id="" action="ppaction://media"/>
            <a:extLst>
              <a:ext uri="{FF2B5EF4-FFF2-40B4-BE49-F238E27FC236}">
                <a16:creationId xmlns:a16="http://schemas.microsoft.com/office/drawing/2014/main" id="{7099AD2C-C69D-0DEE-5733-FE5B076739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38185" y="-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Major Prophets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650" y="1547639"/>
            <a:ext cx="11480833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3.  Daniel 2 &amp; 7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a.  Death of the Magicians/wisemen &amp; Daniel Receives Revelation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b.  Interpretation of Nebuchadnezzar’s Statue Dream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1.  What 4 Kingdoms are Described:  3 Views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a.  Critical View:  Climax is the Time of Antiochus Epiphanes (ca 165 BC) and </a:t>
            </a:r>
            <a:b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         the Smashing Stone is the Jewish Uprising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b.  First Advent View – Christ as the Smashing Stone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         Some Questions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C.  Second Advent View – Christ’s Second Coming is the Smashing Stone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          Problems with a Gap</a:t>
            </a:r>
          </a:p>
        </p:txBody>
      </p:sp>
      <p:pic>
        <p:nvPicPr>
          <p:cNvPr id="4" name="Vannoy_MP24_Slide02_01">
            <a:hlinkClick r:id="" action="ppaction://media"/>
            <a:extLst>
              <a:ext uri="{FF2B5EF4-FFF2-40B4-BE49-F238E27FC236}">
                <a16:creationId xmlns:a16="http://schemas.microsoft.com/office/drawing/2014/main" id="{CB870156-90DA-34C3-B35C-1718A68177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55416" y="-156882"/>
            <a:ext cx="609600" cy="609600"/>
          </a:xfrm>
          <a:prstGeom prst="rect">
            <a:avLst/>
          </a:prstGeom>
        </p:spPr>
      </p:pic>
      <p:pic>
        <p:nvPicPr>
          <p:cNvPr id="5" name="Vannoy_MP24_Slide02_02">
            <a:hlinkClick r:id="" action="ppaction://media"/>
            <a:extLst>
              <a:ext uri="{FF2B5EF4-FFF2-40B4-BE49-F238E27FC236}">
                <a16:creationId xmlns:a16="http://schemas.microsoft.com/office/drawing/2014/main" id="{AF5C2213-C29F-D793-6F1C-2A5E10CF00D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19539" y="543383"/>
            <a:ext cx="609600" cy="609600"/>
          </a:xfrm>
          <a:prstGeom prst="rect">
            <a:avLst/>
          </a:prstGeom>
        </p:spPr>
      </p:pic>
      <p:pic>
        <p:nvPicPr>
          <p:cNvPr id="6" name="Vannoy_MP24_Slide02_03">
            <a:hlinkClick r:id="" action="ppaction://media"/>
            <a:extLst>
              <a:ext uri="{FF2B5EF4-FFF2-40B4-BE49-F238E27FC236}">
                <a16:creationId xmlns:a16="http://schemas.microsoft.com/office/drawing/2014/main" id="{BFA9B02E-8270-B019-454D-77819F1E3A5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01235" y="1243648"/>
            <a:ext cx="609600" cy="609600"/>
          </a:xfrm>
          <a:prstGeom prst="rect">
            <a:avLst/>
          </a:prstGeom>
        </p:spPr>
      </p:pic>
      <p:pic>
        <p:nvPicPr>
          <p:cNvPr id="7" name="Vannoy_MP24_Slide02_04">
            <a:hlinkClick r:id="" action="ppaction://media"/>
            <a:extLst>
              <a:ext uri="{FF2B5EF4-FFF2-40B4-BE49-F238E27FC236}">
                <a16:creationId xmlns:a16="http://schemas.microsoft.com/office/drawing/2014/main" id="{9FB96F26-D550-7FB3-83D6-A07EF141A3F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19539" y="1943913"/>
            <a:ext cx="609600" cy="609600"/>
          </a:xfrm>
          <a:prstGeom prst="rect">
            <a:avLst/>
          </a:prstGeom>
        </p:spPr>
      </p:pic>
      <p:pic>
        <p:nvPicPr>
          <p:cNvPr id="8" name="Vannoy_MP24_Slide02_05">
            <a:hlinkClick r:id="" action="ppaction://media"/>
            <a:extLst>
              <a:ext uri="{FF2B5EF4-FFF2-40B4-BE49-F238E27FC236}">
                <a16:creationId xmlns:a16="http://schemas.microsoft.com/office/drawing/2014/main" id="{A3D2560F-8E13-DD69-9AE1-E29E4FC25B73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02308" y="2819400"/>
            <a:ext cx="609600" cy="609600"/>
          </a:xfrm>
          <a:prstGeom prst="rect">
            <a:avLst/>
          </a:prstGeom>
        </p:spPr>
      </p:pic>
      <p:pic>
        <p:nvPicPr>
          <p:cNvPr id="9" name="Vannoy_MP24_Slide02_06">
            <a:hlinkClick r:id="" action="ppaction://media"/>
            <a:extLst>
              <a:ext uri="{FF2B5EF4-FFF2-40B4-BE49-F238E27FC236}">
                <a16:creationId xmlns:a16="http://schemas.microsoft.com/office/drawing/2014/main" id="{87227A67-517E-C0D1-6E3A-527B6A95F363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19539" y="3519665"/>
            <a:ext cx="609600" cy="609600"/>
          </a:xfrm>
          <a:prstGeom prst="rect">
            <a:avLst/>
          </a:prstGeom>
        </p:spPr>
      </p:pic>
      <p:pic>
        <p:nvPicPr>
          <p:cNvPr id="10" name="Vannoy_MP24_Slide02_07">
            <a:hlinkClick r:id="" action="ppaction://media"/>
            <a:extLst>
              <a:ext uri="{FF2B5EF4-FFF2-40B4-BE49-F238E27FC236}">
                <a16:creationId xmlns:a16="http://schemas.microsoft.com/office/drawing/2014/main" id="{01853A60-8E54-F095-6BD2-7DD193B5710F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19539" y="4310595"/>
            <a:ext cx="609600" cy="609600"/>
          </a:xfrm>
          <a:prstGeom prst="rect">
            <a:avLst/>
          </a:prstGeom>
        </p:spPr>
      </p:pic>
      <p:pic>
        <p:nvPicPr>
          <p:cNvPr id="11" name="Vannoy_MP24_Slide02_08">
            <a:hlinkClick r:id="" action="ppaction://media"/>
            <a:extLst>
              <a:ext uri="{FF2B5EF4-FFF2-40B4-BE49-F238E27FC236}">
                <a16:creationId xmlns:a16="http://schemas.microsoft.com/office/drawing/2014/main" id="{F1149D7F-E48E-4EB7-825B-86B464ED307B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60216" y="51860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32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5703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12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88938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32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34158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496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85834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8662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7446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772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53692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0083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5653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22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Major Prophets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650" y="1547639"/>
            <a:ext cx="11480833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2.  Objections to the Various Approaches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Need for Comparisons and Parallels with Daniel 7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by Dr. Perry Phillips because the original audio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was scratchy and it was turned into video by Ted Hildebrandt for Biblicalelearning.org.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Vannoy_MP24_Slide03_01">
            <a:hlinkClick r:id="" action="ppaction://media"/>
            <a:extLst>
              <a:ext uri="{FF2B5EF4-FFF2-40B4-BE49-F238E27FC236}">
                <a16:creationId xmlns:a16="http://schemas.microsoft.com/office/drawing/2014/main" id="{F8E9BEDD-4AF5-B4CA-9F90-DDF2B8D98F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19539" y="147918"/>
            <a:ext cx="609600" cy="609600"/>
          </a:xfrm>
          <a:prstGeom prst="rect">
            <a:avLst/>
          </a:prstGeom>
        </p:spPr>
      </p:pic>
      <p:pic>
        <p:nvPicPr>
          <p:cNvPr id="5" name="Vannoy_MP24_Slide03_02">
            <a:hlinkClick r:id="" action="ppaction://media"/>
            <a:extLst>
              <a:ext uri="{FF2B5EF4-FFF2-40B4-BE49-F238E27FC236}">
                <a16:creationId xmlns:a16="http://schemas.microsoft.com/office/drawing/2014/main" id="{B676A10E-AEFE-4A4C-69AC-AFF6C27848C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42985" y="1152983"/>
            <a:ext cx="609600" cy="609600"/>
          </a:xfrm>
          <a:prstGeom prst="rect">
            <a:avLst/>
          </a:prstGeom>
        </p:spPr>
      </p:pic>
      <p:pic>
        <p:nvPicPr>
          <p:cNvPr id="12" name="Vannoy_MP24_Slide03_03">
            <a:hlinkClick r:id="" action="ppaction://media"/>
            <a:extLst>
              <a:ext uri="{FF2B5EF4-FFF2-40B4-BE49-F238E27FC236}">
                <a16:creationId xmlns:a16="http://schemas.microsoft.com/office/drawing/2014/main" id="{88D0C13B-8A3C-C613-EAB7-88AAFFDE4F9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42985" y="21639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73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19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4481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03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6785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514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39308</TotalTime>
  <Words>197</Words>
  <Application>Microsoft Office PowerPoint</Application>
  <PresentationFormat>Widescreen</PresentationFormat>
  <Paragraphs>19</Paragraphs>
  <Slides>3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              Major Prophets</vt:lpstr>
      <vt:lpstr>Major Prophets</vt:lpstr>
      <vt:lpstr>Major Prophets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</cp:lastModifiedBy>
  <cp:revision>648</cp:revision>
  <dcterms:created xsi:type="dcterms:W3CDTF">2023-02-18T16:12:42Z</dcterms:created>
  <dcterms:modified xsi:type="dcterms:W3CDTF">2023-05-19T12:06:20Z</dcterms:modified>
</cp:coreProperties>
</file>