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slideLayout" Target="../slideLayouts/slideLayout2.xml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23: Daniel 8 Part II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Vannoy_MP23_Slide01_01">
            <a:hlinkClick r:id="" action="ppaction://media"/>
            <a:extLst>
              <a:ext uri="{FF2B5EF4-FFF2-40B4-BE49-F238E27FC236}">
                <a16:creationId xmlns:a16="http://schemas.microsoft.com/office/drawing/2014/main" id="{58F05029-6B85-2227-9F80-5403F1C30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53182" y="-37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of Daniel 8 Vision of the Ram and the He-Goat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Antiochus Epiphanes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Daniel 8:9-11 Antiochus Stomps on the Godly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Daniel 8:12 Horn Antiochus Prospers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Daniel 8:13-14 Abomination of Desolation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2300 Days (?)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Critical Fictional Approach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Who is the King of Fierce Countenance? Antiochus, Anti-Christ or both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Dual Fulfillment view:  Walvoord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Typological View </a:t>
            </a:r>
          </a:p>
        </p:txBody>
      </p:sp>
      <p:pic>
        <p:nvPicPr>
          <p:cNvPr id="29" name="Vannoy_MP23_Slide02_01">
            <a:hlinkClick r:id="" action="ppaction://media"/>
            <a:extLst>
              <a:ext uri="{FF2B5EF4-FFF2-40B4-BE49-F238E27FC236}">
                <a16:creationId xmlns:a16="http://schemas.microsoft.com/office/drawing/2014/main" id="{8DC5E185-21CA-5DF5-C070-DD5A52E8B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7927" y="0"/>
            <a:ext cx="609600" cy="609600"/>
          </a:xfrm>
          <a:prstGeom prst="rect">
            <a:avLst/>
          </a:prstGeom>
        </p:spPr>
      </p:pic>
      <p:pic>
        <p:nvPicPr>
          <p:cNvPr id="30" name="Vannoy_MP23_Slide02_02">
            <a:hlinkClick r:id="" action="ppaction://media"/>
            <a:extLst>
              <a:ext uri="{FF2B5EF4-FFF2-40B4-BE49-F238E27FC236}">
                <a16:creationId xmlns:a16="http://schemas.microsoft.com/office/drawing/2014/main" id="{623D3F02-31B0-5B56-903A-99D9C4BE94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7927" y="848183"/>
            <a:ext cx="609600" cy="609600"/>
          </a:xfrm>
          <a:prstGeom prst="rect">
            <a:avLst/>
          </a:prstGeom>
        </p:spPr>
      </p:pic>
      <p:pic>
        <p:nvPicPr>
          <p:cNvPr id="31" name="Vannoy_MP23_Slide02_03">
            <a:hlinkClick r:id="" action="ppaction://media"/>
            <a:extLst>
              <a:ext uri="{FF2B5EF4-FFF2-40B4-BE49-F238E27FC236}">
                <a16:creationId xmlns:a16="http://schemas.microsoft.com/office/drawing/2014/main" id="{A480B36A-A9C8-638E-89BC-874F3A41C9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50229" y="1548448"/>
            <a:ext cx="609600" cy="609600"/>
          </a:xfrm>
          <a:prstGeom prst="rect">
            <a:avLst/>
          </a:prstGeom>
        </p:spPr>
      </p:pic>
      <p:pic>
        <p:nvPicPr>
          <p:cNvPr id="32" name="Vannoy_MP23_Slide02_04">
            <a:hlinkClick r:id="" action="ppaction://media"/>
            <a:extLst>
              <a:ext uri="{FF2B5EF4-FFF2-40B4-BE49-F238E27FC236}">
                <a16:creationId xmlns:a16="http://schemas.microsoft.com/office/drawing/2014/main" id="{D03CD217-F291-BD9B-D42B-C2E90F495B1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7927" y="2396631"/>
            <a:ext cx="609600" cy="609600"/>
          </a:xfrm>
          <a:prstGeom prst="rect">
            <a:avLst/>
          </a:prstGeom>
        </p:spPr>
      </p:pic>
      <p:pic>
        <p:nvPicPr>
          <p:cNvPr id="33" name="Vannoy_MP23_Slide02_05">
            <a:hlinkClick r:id="" action="ppaction://media"/>
            <a:extLst>
              <a:ext uri="{FF2B5EF4-FFF2-40B4-BE49-F238E27FC236}">
                <a16:creationId xmlns:a16="http://schemas.microsoft.com/office/drawing/2014/main" id="{3CFA3CC1-2BBB-28A8-2C1E-320E5FBE22F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45429" y="3149650"/>
            <a:ext cx="609600" cy="609600"/>
          </a:xfrm>
          <a:prstGeom prst="rect">
            <a:avLst/>
          </a:prstGeom>
        </p:spPr>
      </p:pic>
      <p:pic>
        <p:nvPicPr>
          <p:cNvPr id="34" name="Vannoy_MP23_Slide02_06">
            <a:hlinkClick r:id="" action="ppaction://media"/>
            <a:extLst>
              <a:ext uri="{FF2B5EF4-FFF2-40B4-BE49-F238E27FC236}">
                <a16:creationId xmlns:a16="http://schemas.microsoft.com/office/drawing/2014/main" id="{731A26EA-FB27-B534-59F2-BB366B42F78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6389" y="3899152"/>
            <a:ext cx="609600" cy="609600"/>
          </a:xfrm>
          <a:prstGeom prst="rect">
            <a:avLst/>
          </a:prstGeom>
        </p:spPr>
      </p:pic>
      <p:pic>
        <p:nvPicPr>
          <p:cNvPr id="35" name="Vannoy_MP23_Slide02_07">
            <a:hlinkClick r:id="" action="ppaction://media"/>
            <a:extLst>
              <a:ext uri="{FF2B5EF4-FFF2-40B4-BE49-F238E27FC236}">
                <a16:creationId xmlns:a16="http://schemas.microsoft.com/office/drawing/2014/main" id="{4F2B6221-A047-D8E5-4E3D-489BD4B1639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50229" y="4694581"/>
            <a:ext cx="609600" cy="609600"/>
          </a:xfrm>
          <a:prstGeom prst="rect">
            <a:avLst/>
          </a:prstGeom>
        </p:spPr>
      </p:pic>
      <p:pic>
        <p:nvPicPr>
          <p:cNvPr id="36" name="Vannoy_MP23_Slide02_08">
            <a:hlinkClick r:id="" action="ppaction://media"/>
            <a:extLst>
              <a:ext uri="{FF2B5EF4-FFF2-40B4-BE49-F238E27FC236}">
                <a16:creationId xmlns:a16="http://schemas.microsoft.com/office/drawing/2014/main" id="{0DD244C8-454D-33B5-706D-5DB4C25E894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50229" y="5304181"/>
            <a:ext cx="609600" cy="609600"/>
          </a:xfrm>
          <a:prstGeom prst="rect">
            <a:avLst/>
          </a:prstGeom>
        </p:spPr>
      </p:pic>
      <p:pic>
        <p:nvPicPr>
          <p:cNvPr id="37" name="Vannoy_MP23_Slide02_09">
            <a:hlinkClick r:id="" action="ppaction://media"/>
            <a:extLst>
              <a:ext uri="{FF2B5EF4-FFF2-40B4-BE49-F238E27FC236}">
                <a16:creationId xmlns:a16="http://schemas.microsoft.com/office/drawing/2014/main" id="{F57B8429-2E38-3636-FF72-FEDD72D9A8E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45429" y="5892302"/>
            <a:ext cx="609600" cy="609600"/>
          </a:xfrm>
          <a:prstGeom prst="rect">
            <a:avLst/>
          </a:prstGeom>
        </p:spPr>
      </p:pic>
      <p:pic>
        <p:nvPicPr>
          <p:cNvPr id="38" name="Vannoy_MP23_Slide02_10">
            <a:hlinkClick r:id="" action="ppaction://media"/>
            <a:extLst>
              <a:ext uri="{FF2B5EF4-FFF2-40B4-BE49-F238E27FC236}">
                <a16:creationId xmlns:a16="http://schemas.microsoft.com/office/drawing/2014/main" id="{38236324-ED1C-9C0F-7441-4CCB1F257BB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7927" y="674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30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807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13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1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79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7927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369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362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311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18735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291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136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926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4913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8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15551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986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1616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799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“The Time of the End”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Basic Approaches to the Book of Daniel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a.  Critical Approach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b.  Orthodox View – Amillennial – First Advent of Christ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c.  End Times When God’s Kingdom Will Be Established – Second Coming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Vannoy_MP23_Slide03_01">
            <a:hlinkClick r:id="" action="ppaction://media"/>
            <a:extLst>
              <a:ext uri="{FF2B5EF4-FFF2-40B4-BE49-F238E27FC236}">
                <a16:creationId xmlns:a16="http://schemas.microsoft.com/office/drawing/2014/main" id="{1F1DF639-E478-F17A-EE8C-A0C1420AD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3692" y="0"/>
            <a:ext cx="609600" cy="609600"/>
          </a:xfrm>
          <a:prstGeom prst="rect">
            <a:avLst/>
          </a:prstGeom>
        </p:spPr>
      </p:pic>
      <p:pic>
        <p:nvPicPr>
          <p:cNvPr id="7" name="Vannoy_MP23_Slide03_02">
            <a:hlinkClick r:id="" action="ppaction://media"/>
            <a:extLst>
              <a:ext uri="{FF2B5EF4-FFF2-40B4-BE49-F238E27FC236}">
                <a16:creationId xmlns:a16="http://schemas.microsoft.com/office/drawing/2014/main" id="{2C21BCB4-1665-3449-1917-1538F3A44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32787" y="848183"/>
            <a:ext cx="609600" cy="609600"/>
          </a:xfrm>
          <a:prstGeom prst="rect">
            <a:avLst/>
          </a:prstGeom>
        </p:spPr>
      </p:pic>
      <p:pic>
        <p:nvPicPr>
          <p:cNvPr id="8" name="Vannoy_MP23_Slide03_03">
            <a:hlinkClick r:id="" action="ppaction://media"/>
            <a:extLst>
              <a:ext uri="{FF2B5EF4-FFF2-40B4-BE49-F238E27FC236}">
                <a16:creationId xmlns:a16="http://schemas.microsoft.com/office/drawing/2014/main" id="{5B607007-4DAB-16FE-BCD6-02F79CF0CF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65612" y="1696366"/>
            <a:ext cx="609600" cy="609600"/>
          </a:xfrm>
          <a:prstGeom prst="rect">
            <a:avLst/>
          </a:prstGeom>
        </p:spPr>
      </p:pic>
      <p:pic>
        <p:nvPicPr>
          <p:cNvPr id="9" name="Vannoy_MP23_Slide03_04">
            <a:hlinkClick r:id="" action="ppaction://media"/>
            <a:extLst>
              <a:ext uri="{FF2B5EF4-FFF2-40B4-BE49-F238E27FC236}">
                <a16:creationId xmlns:a16="http://schemas.microsoft.com/office/drawing/2014/main" id="{70240158-FC52-051A-E75A-061B73C0C3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65612" y="2544549"/>
            <a:ext cx="609600" cy="609600"/>
          </a:xfrm>
          <a:prstGeom prst="rect">
            <a:avLst/>
          </a:prstGeom>
        </p:spPr>
      </p:pic>
      <p:pic>
        <p:nvPicPr>
          <p:cNvPr id="10" name="Vannoy_MP23_Slide03_05">
            <a:hlinkClick r:id="" action="ppaction://media"/>
            <a:extLst>
              <a:ext uri="{FF2B5EF4-FFF2-40B4-BE49-F238E27FC236}">
                <a16:creationId xmlns:a16="http://schemas.microsoft.com/office/drawing/2014/main" id="{7EE202DB-370C-E187-7F9C-73551C4FBB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34314" y="3392732"/>
            <a:ext cx="609600" cy="609600"/>
          </a:xfrm>
          <a:prstGeom prst="rect">
            <a:avLst/>
          </a:prstGeom>
        </p:spPr>
      </p:pic>
      <p:pic>
        <p:nvPicPr>
          <p:cNvPr id="11" name="Vannoy_MP23_Slide03_06">
            <a:hlinkClick r:id="" action="ppaction://media"/>
            <a:extLst>
              <a:ext uri="{FF2B5EF4-FFF2-40B4-BE49-F238E27FC236}">
                <a16:creationId xmlns:a16="http://schemas.microsoft.com/office/drawing/2014/main" id="{2764D849-1980-8885-0271-841704A6571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51544" y="4398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144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4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582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39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1485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9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273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50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9733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4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39240</TotalTime>
  <Words>180</Words>
  <Application>Microsoft Office PowerPoint</Application>
  <PresentationFormat>Widescreen</PresentationFormat>
  <Paragraphs>23</Paragraphs>
  <Slides>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642</cp:revision>
  <dcterms:created xsi:type="dcterms:W3CDTF">2023-02-18T16:12:42Z</dcterms:created>
  <dcterms:modified xsi:type="dcterms:W3CDTF">2023-05-18T23:32:27Z</dcterms:modified>
</cp:coreProperties>
</file>