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22: The Vision of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Daniel 8 -- Ram and He-Goat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MP22_Slide01_01">
            <a:hlinkClick r:id="" action="ppaction://media"/>
            <a:extLst>
              <a:ext uri="{FF2B5EF4-FFF2-40B4-BE49-F238E27FC236}">
                <a16:creationId xmlns:a16="http://schemas.microsoft.com/office/drawing/2014/main" id="{8CBFD239-34FC-DE05-2C96-AE8D9D0F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2505" y="-420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8:1-2 Daniel’s Elam Vision on Belshazzar’s Reign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8:3-14 Ram and the He-Goat Vision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8:15-19 Introduction to the Interpretation of the Vision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 8:20-27 Interpretation of the Vision of Alexander’s Conquest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Medo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Persia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Division of Alexander’s Kingdom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Who Is the King With the Fierce Countenance?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Antiochus Epiphanes </a:t>
            </a:r>
          </a:p>
        </p:txBody>
      </p:sp>
      <p:pic>
        <p:nvPicPr>
          <p:cNvPr id="22" name="Vannoy_MP22_Slide02_01">
            <a:hlinkClick r:id="" action="ppaction://media"/>
            <a:extLst>
              <a:ext uri="{FF2B5EF4-FFF2-40B4-BE49-F238E27FC236}">
                <a16:creationId xmlns:a16="http://schemas.microsoft.com/office/drawing/2014/main" id="{49D8AFBF-40DE-06F1-ECE1-2F87A6BD0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1317" y="-304800"/>
            <a:ext cx="609600" cy="609600"/>
          </a:xfrm>
          <a:prstGeom prst="rect">
            <a:avLst/>
          </a:prstGeom>
        </p:spPr>
      </p:pic>
      <p:pic>
        <p:nvPicPr>
          <p:cNvPr id="23" name="Vannoy_MP22_Slide02_02">
            <a:hlinkClick r:id="" action="ppaction://media"/>
            <a:extLst>
              <a:ext uri="{FF2B5EF4-FFF2-40B4-BE49-F238E27FC236}">
                <a16:creationId xmlns:a16="http://schemas.microsoft.com/office/drawing/2014/main" id="{4D2CD81E-2DC4-6A13-3C1A-CA7E8B799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1317" y="483595"/>
            <a:ext cx="609600" cy="609600"/>
          </a:xfrm>
          <a:prstGeom prst="rect">
            <a:avLst/>
          </a:prstGeom>
        </p:spPr>
      </p:pic>
      <p:pic>
        <p:nvPicPr>
          <p:cNvPr id="24" name="Vannoy_MP22_Slide02_03">
            <a:hlinkClick r:id="" action="ppaction://media"/>
            <a:extLst>
              <a:ext uri="{FF2B5EF4-FFF2-40B4-BE49-F238E27FC236}">
                <a16:creationId xmlns:a16="http://schemas.microsoft.com/office/drawing/2014/main" id="{8E321F8D-20D1-327F-69F0-50A54CB0A2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1317" y="1338605"/>
            <a:ext cx="609600" cy="609600"/>
          </a:xfrm>
          <a:prstGeom prst="rect">
            <a:avLst/>
          </a:prstGeom>
        </p:spPr>
      </p:pic>
      <p:pic>
        <p:nvPicPr>
          <p:cNvPr id="25" name="Vannoy_MP22_Slide02_04">
            <a:hlinkClick r:id="" action="ppaction://media"/>
            <a:extLst>
              <a:ext uri="{FF2B5EF4-FFF2-40B4-BE49-F238E27FC236}">
                <a16:creationId xmlns:a16="http://schemas.microsoft.com/office/drawing/2014/main" id="{C1B02D9B-7B49-91B4-06C9-C4C3E403C7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1317" y="2288572"/>
            <a:ext cx="609600" cy="609600"/>
          </a:xfrm>
          <a:prstGeom prst="rect">
            <a:avLst/>
          </a:prstGeom>
        </p:spPr>
      </p:pic>
      <p:pic>
        <p:nvPicPr>
          <p:cNvPr id="26" name="Vannoy_MP22_Slide02_05">
            <a:hlinkClick r:id="" action="ppaction://media"/>
            <a:extLst>
              <a:ext uri="{FF2B5EF4-FFF2-40B4-BE49-F238E27FC236}">
                <a16:creationId xmlns:a16="http://schemas.microsoft.com/office/drawing/2014/main" id="{C4DDF57D-5259-88EC-FD51-E27F11A80A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1317" y="2933739"/>
            <a:ext cx="609600" cy="609600"/>
          </a:xfrm>
          <a:prstGeom prst="rect">
            <a:avLst/>
          </a:prstGeom>
        </p:spPr>
      </p:pic>
      <p:pic>
        <p:nvPicPr>
          <p:cNvPr id="27" name="Vannoy_MP22_Slide02_06">
            <a:hlinkClick r:id="" action="ppaction://media"/>
            <a:extLst>
              <a:ext uri="{FF2B5EF4-FFF2-40B4-BE49-F238E27FC236}">
                <a16:creationId xmlns:a16="http://schemas.microsoft.com/office/drawing/2014/main" id="{8DFA3A2F-8044-348E-1CF4-743C1762272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5612" y="3754395"/>
            <a:ext cx="609600" cy="609600"/>
          </a:xfrm>
          <a:prstGeom prst="rect">
            <a:avLst/>
          </a:prstGeom>
        </p:spPr>
      </p:pic>
      <p:pic>
        <p:nvPicPr>
          <p:cNvPr id="28" name="Vannoy_MP22_Slide02_07">
            <a:hlinkClick r:id="" action="ppaction://media"/>
            <a:extLst>
              <a:ext uri="{FF2B5EF4-FFF2-40B4-BE49-F238E27FC236}">
                <a16:creationId xmlns:a16="http://schemas.microsoft.com/office/drawing/2014/main" id="{25656DF9-B061-B7B4-54CD-316BBD99734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76517" y="478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3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8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7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75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92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882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33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4137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10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8716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07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49886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39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MP22_Slide03_01">
            <a:hlinkClick r:id="" action="ppaction://media"/>
            <a:extLst>
              <a:ext uri="{FF2B5EF4-FFF2-40B4-BE49-F238E27FC236}">
                <a16:creationId xmlns:a16="http://schemas.microsoft.com/office/drawing/2014/main" id="{F266A69F-A285-F172-D78D-566DF96A6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5212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38886</TotalTime>
  <Words>136</Words>
  <Application>Microsoft Office PowerPoint</Application>
  <PresentationFormat>Widescreen</PresentationFormat>
  <Paragraphs>16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635</cp:revision>
  <dcterms:created xsi:type="dcterms:W3CDTF">2023-02-18T16:12:42Z</dcterms:created>
  <dcterms:modified xsi:type="dcterms:W3CDTF">2023-05-18T17:38:27Z</dcterms:modified>
</cp:coreProperties>
</file>