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5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2" d="100"/>
          <a:sy n="82" d="100"/>
        </p:scale>
        <p:origin x="1098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3" Type="http://schemas.microsoft.com/office/2007/relationships/media" Target="../media/media13.mp3"/><Relationship Id="rId7" Type="http://schemas.microsoft.com/office/2007/relationships/media" Target="../media/media15.mp3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10" Type="http://schemas.openxmlformats.org/officeDocument/2006/relationships/image" Target="../media/image7.png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20: Isaiah 55-56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20_Slide01_01">
            <a:hlinkClick r:id="" action="ppaction://media"/>
            <a:extLst>
              <a:ext uri="{FF2B5EF4-FFF2-40B4-BE49-F238E27FC236}">
                <a16:creationId xmlns:a16="http://schemas.microsoft.com/office/drawing/2014/main" id="{706E373B-4B44-898B-14FF-40B5494F5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7446" y="-439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55:1-56:2  Free Offer of Salvation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55:1-3a God’s Invitation:  Don’t Chase What Cannot Satisfy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55:3b-5 Covenant Sure Mercies of David – Spread of the Gospel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55:6-7 Gospel Invitation and a Need for Pardon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55:8-9 God’s Ways Are Not Our Ways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55:10-11 God’s Word Will Accomplish His Will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55:12-13 Figurative:  Mountains Break Out in Singing [Nature or Believers?]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56:1-2 God’s Grace Results in Good Works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56:3-8 Gospel Invitation Is Not Limited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56:4-5 On Eunuchs and Sabbath </a:t>
            </a:r>
          </a:p>
        </p:txBody>
      </p:sp>
      <p:pic>
        <p:nvPicPr>
          <p:cNvPr id="4" name="Vannoy_MP20_Slide02_01">
            <a:hlinkClick r:id="" action="ppaction://media"/>
            <a:extLst>
              <a:ext uri="{FF2B5EF4-FFF2-40B4-BE49-F238E27FC236}">
                <a16:creationId xmlns:a16="http://schemas.microsoft.com/office/drawing/2014/main" id="{F0CC6BAB-F5B2-D9DC-8DD5-DDF5DF39E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4030" y="-486507"/>
            <a:ext cx="609600" cy="609600"/>
          </a:xfrm>
          <a:prstGeom prst="rect">
            <a:avLst/>
          </a:prstGeom>
        </p:spPr>
      </p:pic>
      <p:pic>
        <p:nvPicPr>
          <p:cNvPr id="5" name="Vannoy_MP20_Slide02_02">
            <a:hlinkClick r:id="" action="ppaction://media"/>
            <a:extLst>
              <a:ext uri="{FF2B5EF4-FFF2-40B4-BE49-F238E27FC236}">
                <a16:creationId xmlns:a16="http://schemas.microsoft.com/office/drawing/2014/main" id="{0BA28B31-D02F-87BC-B05F-828AEA7080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25753" y="147918"/>
            <a:ext cx="609600" cy="609600"/>
          </a:xfrm>
          <a:prstGeom prst="rect">
            <a:avLst/>
          </a:prstGeom>
        </p:spPr>
      </p:pic>
      <p:pic>
        <p:nvPicPr>
          <p:cNvPr id="6" name="Vannoy_MP20_Slide02_03">
            <a:hlinkClick r:id="" action="ppaction://media"/>
            <a:extLst>
              <a:ext uri="{FF2B5EF4-FFF2-40B4-BE49-F238E27FC236}">
                <a16:creationId xmlns:a16="http://schemas.microsoft.com/office/drawing/2014/main" id="{35B40B96-4949-1984-AEF8-8EB2D69374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60922" y="848183"/>
            <a:ext cx="609600" cy="609600"/>
          </a:xfrm>
          <a:prstGeom prst="rect">
            <a:avLst/>
          </a:prstGeom>
        </p:spPr>
      </p:pic>
      <p:pic>
        <p:nvPicPr>
          <p:cNvPr id="7" name="Vannoy_MP20_Slide02_04">
            <a:hlinkClick r:id="" action="ppaction://media"/>
            <a:extLst>
              <a:ext uri="{FF2B5EF4-FFF2-40B4-BE49-F238E27FC236}">
                <a16:creationId xmlns:a16="http://schemas.microsoft.com/office/drawing/2014/main" id="{72CF4379-A1D4-2D7D-C5DC-89817348D92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71927" y="1600393"/>
            <a:ext cx="609600" cy="609600"/>
          </a:xfrm>
          <a:prstGeom prst="rect">
            <a:avLst/>
          </a:prstGeom>
        </p:spPr>
      </p:pic>
      <p:pic>
        <p:nvPicPr>
          <p:cNvPr id="8" name="Vannoy_MP20_Slide02_05">
            <a:hlinkClick r:id="" action="ppaction://media"/>
            <a:extLst>
              <a:ext uri="{FF2B5EF4-FFF2-40B4-BE49-F238E27FC236}">
                <a16:creationId xmlns:a16="http://schemas.microsoft.com/office/drawing/2014/main" id="{498F8320-35EF-02A2-7034-4850FC882ED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07814" y="2346741"/>
            <a:ext cx="609600" cy="609600"/>
          </a:xfrm>
          <a:prstGeom prst="rect">
            <a:avLst/>
          </a:prstGeom>
        </p:spPr>
      </p:pic>
      <p:pic>
        <p:nvPicPr>
          <p:cNvPr id="9" name="Vannoy_MP20_Slide02_06">
            <a:hlinkClick r:id="" action="ppaction://media"/>
            <a:extLst>
              <a:ext uri="{FF2B5EF4-FFF2-40B4-BE49-F238E27FC236}">
                <a16:creationId xmlns:a16="http://schemas.microsoft.com/office/drawing/2014/main" id="{43438E53-C448-D391-A379-CEDEA3446C1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60922" y="3124200"/>
            <a:ext cx="609600" cy="609600"/>
          </a:xfrm>
          <a:prstGeom prst="rect">
            <a:avLst/>
          </a:prstGeom>
        </p:spPr>
      </p:pic>
      <p:pic>
        <p:nvPicPr>
          <p:cNvPr id="10" name="Vannoy_MP20_Slide02_07">
            <a:hlinkClick r:id="" action="ppaction://media"/>
            <a:extLst>
              <a:ext uri="{FF2B5EF4-FFF2-40B4-BE49-F238E27FC236}">
                <a16:creationId xmlns:a16="http://schemas.microsoft.com/office/drawing/2014/main" id="{33E7E7B6-8607-9D25-8F35-3C75DB9913B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07814" y="3870548"/>
            <a:ext cx="609600" cy="609600"/>
          </a:xfrm>
          <a:prstGeom prst="rect">
            <a:avLst/>
          </a:prstGeom>
        </p:spPr>
      </p:pic>
      <p:pic>
        <p:nvPicPr>
          <p:cNvPr id="11" name="Vannoy_MP20_Slide02_08">
            <a:hlinkClick r:id="" action="ppaction://media"/>
            <a:extLst>
              <a:ext uri="{FF2B5EF4-FFF2-40B4-BE49-F238E27FC236}">
                <a16:creationId xmlns:a16="http://schemas.microsoft.com/office/drawing/2014/main" id="{CB4F8DFD-8DE9-17CE-7FAA-713F250001A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4030" y="4616896"/>
            <a:ext cx="609600" cy="609600"/>
          </a:xfrm>
          <a:prstGeom prst="rect">
            <a:avLst/>
          </a:prstGeom>
        </p:spPr>
      </p:pic>
      <p:pic>
        <p:nvPicPr>
          <p:cNvPr id="12" name="Vannoy_MP20_Slide02_09">
            <a:hlinkClick r:id="" action="ppaction://media"/>
            <a:extLst>
              <a:ext uri="{FF2B5EF4-FFF2-40B4-BE49-F238E27FC236}">
                <a16:creationId xmlns:a16="http://schemas.microsoft.com/office/drawing/2014/main" id="{42BFC41D-3C51-8D12-F76F-45FA54576C2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4030" y="5251321"/>
            <a:ext cx="609600" cy="609600"/>
          </a:xfrm>
          <a:prstGeom prst="rect">
            <a:avLst/>
          </a:prstGeom>
        </p:spPr>
      </p:pic>
      <p:pic>
        <p:nvPicPr>
          <p:cNvPr id="13" name="Vannoy_MP20_Slide02_10">
            <a:hlinkClick r:id="" action="ppaction://media"/>
            <a:extLst>
              <a:ext uri="{FF2B5EF4-FFF2-40B4-BE49-F238E27FC236}">
                <a16:creationId xmlns:a16="http://schemas.microsoft.com/office/drawing/2014/main" id="{68408BED-659B-FA0D-0FE4-F98C3034D3FD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01600" y="6133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312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7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446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95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6034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2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028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1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3427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47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135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528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5012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78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14816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81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74933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734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56:6-7 Burnt Offerings Accepted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56:8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Summary Isaiah 54-56 The Results of the Work of the Servant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MP20_Slide03_01">
            <a:hlinkClick r:id="" action="ppaction://media"/>
            <a:extLst>
              <a:ext uri="{FF2B5EF4-FFF2-40B4-BE49-F238E27FC236}">
                <a16:creationId xmlns:a16="http://schemas.microsoft.com/office/drawing/2014/main" id="{EFB33441-B0C4-2083-E96D-93BBFF392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85077" y="-92405"/>
            <a:ext cx="609600" cy="609600"/>
          </a:xfrm>
          <a:prstGeom prst="rect">
            <a:avLst/>
          </a:prstGeom>
        </p:spPr>
      </p:pic>
      <p:pic>
        <p:nvPicPr>
          <p:cNvPr id="6" name="Vannoy_MP20_Slide03_02">
            <a:hlinkClick r:id="" action="ppaction://media"/>
            <a:extLst>
              <a:ext uri="{FF2B5EF4-FFF2-40B4-BE49-F238E27FC236}">
                <a16:creationId xmlns:a16="http://schemas.microsoft.com/office/drawing/2014/main" id="{E22CC625-C807-D040-AAC1-400A8608BF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84370" y="584414"/>
            <a:ext cx="609600" cy="609600"/>
          </a:xfrm>
          <a:prstGeom prst="rect">
            <a:avLst/>
          </a:prstGeom>
        </p:spPr>
      </p:pic>
      <p:pic>
        <p:nvPicPr>
          <p:cNvPr id="7" name="Vannoy_MP20_Slide03_03">
            <a:hlinkClick r:id="" action="ppaction://media"/>
            <a:extLst>
              <a:ext uri="{FF2B5EF4-FFF2-40B4-BE49-F238E27FC236}">
                <a16:creationId xmlns:a16="http://schemas.microsoft.com/office/drawing/2014/main" id="{ED9FD406-30B5-F8F4-D3B7-2FEB201281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89877" y="1261233"/>
            <a:ext cx="609600" cy="609600"/>
          </a:xfrm>
          <a:prstGeom prst="rect">
            <a:avLst/>
          </a:prstGeom>
        </p:spPr>
      </p:pic>
      <p:pic>
        <p:nvPicPr>
          <p:cNvPr id="8" name="Vannoy_MP20_Slide03_04">
            <a:hlinkClick r:id="" action="ppaction://media"/>
            <a:extLst>
              <a:ext uri="{FF2B5EF4-FFF2-40B4-BE49-F238E27FC236}">
                <a16:creationId xmlns:a16="http://schemas.microsoft.com/office/drawing/2014/main" id="{8E0247F8-C41E-10F9-A4DA-6A2B610774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84370" y="2186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4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7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167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1928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7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11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38481</TotalTime>
  <Words>181</Words>
  <Application>Microsoft Office PowerPoint</Application>
  <PresentationFormat>Widescreen</PresentationFormat>
  <Paragraphs>21</Paragraphs>
  <Slides>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625</cp:revision>
  <dcterms:created xsi:type="dcterms:W3CDTF">2023-02-18T16:12:42Z</dcterms:created>
  <dcterms:modified xsi:type="dcterms:W3CDTF">2023-05-17T22:23:09Z</dcterms:modified>
</cp:coreProperties>
</file>