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07" r:id="rId1"/>
  </p:sldMasterIdLst>
  <p:sldIdLst>
    <p:sldId id="256" r:id="rId2"/>
    <p:sldId id="258" r:id="rId3"/>
    <p:sldId id="265" r:id="rId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68" d="100"/>
          <a:sy n="68" d="100"/>
        </p:scale>
        <p:origin x="1620" y="10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00B27-DE4C-4B9E-BB11-B9027034A00F}" type="datetimeFigureOut">
              <a:rPr lang="en-US" smtClean="0"/>
              <a:pPr/>
              <a:t>5/17/2023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2055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F4739-9812-4A9F-890D-2AD6BA5F6EE8}" type="datetimeFigureOut">
              <a:rPr lang="en-US" smtClean="0"/>
              <a:t>5/17/2023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25619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45AC5-A3F8-44AA-BA8F-596CDCC976D3}" type="datetimeFigureOut">
              <a:rPr lang="en-US" smtClean="0"/>
              <a:t>5/17/2023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77936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D914D-B099-4142-A885-11F276715148}" type="datetimeFigureOut">
              <a:rPr lang="en-US" smtClean="0"/>
              <a:t>5/17/2023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37577663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D01B4-0AA5-45E6-B2E6-5FA4078AEBCF}" type="datetimeFigureOut">
              <a:rPr lang="en-US" smtClean="0"/>
              <a:t>5/17/2023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7799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7335C-0450-40D7-8612-B3203BED4F28}" type="datetimeFigureOut">
              <a:rPr lang="en-US" smtClean="0"/>
              <a:t>5/17/2023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90418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6A105-2A1C-4284-B4EA-07CF89B1A393}" type="datetimeFigureOut">
              <a:rPr lang="en-US" smtClean="0"/>
              <a:t>5/17/2023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85814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BE609-F3F2-45E6-BD6A-E03A8C86C1AE}" type="datetimeFigureOut">
              <a:rPr lang="en-US" smtClean="0"/>
              <a:t>5/17/2023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91946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4AD68-089C-4467-A8F3-EA2BBCA6B44E}" type="datetimeFigureOut">
              <a:rPr lang="en-US" smtClean="0"/>
              <a:t>5/17/2023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26983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51FCE-E4BB-4680-8E50-3C0E348D2609}" type="datetimeFigureOut">
              <a:rPr lang="en-US" smtClean="0"/>
              <a:t>5/17/2023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95004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A073D-A903-47F8-8D16-77642FB0DF1F}" type="datetimeFigureOut">
              <a:rPr lang="en-US" smtClean="0"/>
              <a:t>5/17/2023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11984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1FA40-626B-4CA1-85D0-7A9016E395BA}" type="datetimeFigureOut">
              <a:rPr lang="en-US" smtClean="0"/>
              <a:t>5/17/2023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44448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425EA-B9DC-48A7-991E-9A82573B1B21}" type="datetimeFigureOut">
              <a:rPr lang="en-US" smtClean="0"/>
              <a:t>5/17/2023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99330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B97F8-6CEB-469B-AFCC-889F2A2B1D5A}" type="datetimeFigureOut">
              <a:rPr lang="en-US" smtClean="0"/>
              <a:t>5/17/2023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392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9179F-009E-4FA5-B091-7EBB82A185BD}" type="datetimeFigureOut">
              <a:rPr lang="en-US" smtClean="0"/>
              <a:t>5/17/2023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9962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65CEB-0076-4E37-B880-BCEA9784DE0A}" type="datetimeFigureOut">
              <a:rPr lang="en-US" smtClean="0"/>
              <a:t>5/17/2023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31957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49E5E-3896-4118-99A7-7B85668F1C5E}" type="datetimeFigureOut">
              <a:rPr lang="en-US" smtClean="0"/>
              <a:t>5/17/2023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10021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7E0D914D-B099-4142-A885-11F276715148}" type="datetimeFigureOut">
              <a:rPr lang="en-US" smtClean="0"/>
              <a:t>5/17/2023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214447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  <p:sldLayoutId id="2147483721" r:id="rId14"/>
    <p:sldLayoutId id="2147483722" r:id="rId15"/>
    <p:sldLayoutId id="2147483723" r:id="rId16"/>
    <p:sldLayoutId id="2147483724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microsoft.com/office/2007/relationships/media" Target="../media/media8.mp3"/><Relationship Id="rId18" Type="http://schemas.openxmlformats.org/officeDocument/2006/relationships/audio" Target="../media/media10.mp3"/><Relationship Id="rId3" Type="http://schemas.microsoft.com/office/2007/relationships/media" Target="../media/media3.mp3"/><Relationship Id="rId21" Type="http://schemas.openxmlformats.org/officeDocument/2006/relationships/slideLayout" Target="../slideLayouts/slideLayout2.xml"/><Relationship Id="rId7" Type="http://schemas.microsoft.com/office/2007/relationships/media" Target="../media/media5.mp3"/><Relationship Id="rId12" Type="http://schemas.openxmlformats.org/officeDocument/2006/relationships/audio" Target="../media/media7.mp3"/><Relationship Id="rId17" Type="http://schemas.microsoft.com/office/2007/relationships/media" Target="../media/media10.mp3"/><Relationship Id="rId2" Type="http://schemas.openxmlformats.org/officeDocument/2006/relationships/audio" Target="../media/media2.mp3"/><Relationship Id="rId16" Type="http://schemas.openxmlformats.org/officeDocument/2006/relationships/audio" Target="../media/media9.mp3"/><Relationship Id="rId20" Type="http://schemas.openxmlformats.org/officeDocument/2006/relationships/audio" Target="../media/media11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microsoft.com/office/2007/relationships/media" Target="../media/media7.mp3"/><Relationship Id="rId5" Type="http://schemas.microsoft.com/office/2007/relationships/media" Target="../media/media4.mp3"/><Relationship Id="rId15" Type="http://schemas.microsoft.com/office/2007/relationships/media" Target="../media/media9.mp3"/><Relationship Id="rId10" Type="http://schemas.openxmlformats.org/officeDocument/2006/relationships/audio" Target="../media/media6.mp3"/><Relationship Id="rId19" Type="http://schemas.microsoft.com/office/2007/relationships/media" Target="../media/media11.mp3"/><Relationship Id="rId4" Type="http://schemas.openxmlformats.org/officeDocument/2006/relationships/audio" Target="../media/media3.mp3"/><Relationship Id="rId9" Type="http://schemas.microsoft.com/office/2007/relationships/media" Target="../media/media6.mp3"/><Relationship Id="rId14" Type="http://schemas.openxmlformats.org/officeDocument/2006/relationships/audio" Target="../media/media8.mp3"/><Relationship Id="rId22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EF4AA-2539-5263-C830-394F4AB1B8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5355" y="519608"/>
            <a:ext cx="11020112" cy="1416115"/>
          </a:xfrm>
        </p:spPr>
        <p:txBody>
          <a:bodyPr/>
          <a:lstStyle/>
          <a:p>
            <a:r>
              <a:rPr lang="en-US" sz="5400" dirty="0"/>
              <a:t>              Major Prophets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730062-5DCA-AFA9-AA0C-B73D1BA3A8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688904"/>
            <a:ext cx="8825658" cy="2169096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Dr. Robert </a:t>
            </a:r>
            <a:r>
              <a:rPr lang="en-US" sz="3200" b="1" dirty="0" err="1">
                <a:solidFill>
                  <a:schemeClr val="tx1"/>
                </a:solidFill>
              </a:rPr>
              <a:t>Vannoy</a:t>
            </a:r>
            <a:endParaRPr lang="en-US" sz="3200" b="1" dirty="0">
              <a:solidFill>
                <a:schemeClr val="tx1"/>
              </a:solidFill>
            </a:endParaRPr>
          </a:p>
          <a:p>
            <a:pPr algn="ctr"/>
            <a:r>
              <a:rPr lang="en-US" sz="1800" dirty="0" err="1">
                <a:solidFill>
                  <a:schemeClr val="tx1"/>
                </a:solidFill>
              </a:rPr>
              <a:t>ReNarrated</a:t>
            </a:r>
            <a:r>
              <a:rPr lang="en-US" sz="1800" dirty="0">
                <a:solidFill>
                  <a:schemeClr val="tx1"/>
                </a:solidFill>
              </a:rPr>
              <a:t> by Dr. Perry Phillips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dirty="0">
                <a:solidFill>
                  <a:schemeClr val="tx1"/>
                </a:solidFill>
              </a:rPr>
            </a:br>
            <a:r>
              <a:rPr lang="en-US" sz="1600" dirty="0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© 2023  Robert </a:t>
            </a:r>
            <a:r>
              <a:rPr lang="en-US" sz="1600" dirty="0" err="1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Vannoy</a:t>
            </a:r>
            <a:r>
              <a:rPr lang="en-US" sz="1600" dirty="0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 &amp; Ted Hildebrandt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DA501820-D71F-8F33-C587-4CD99EA96E21}"/>
              </a:ext>
            </a:extLst>
          </p:cNvPr>
          <p:cNvSpPr txBox="1">
            <a:spLocks/>
          </p:cNvSpPr>
          <p:nvPr/>
        </p:nvSpPr>
        <p:spPr>
          <a:xfrm>
            <a:off x="161910" y="2900194"/>
            <a:ext cx="7938361" cy="152769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en-US" sz="3600" b="1" dirty="0">
                <a:solidFill>
                  <a:schemeClr val="tx1"/>
                </a:solidFill>
              </a:rPr>
              <a:t>Lecture 18: Servant of the Lord Theme (Isa 53) Continued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5B99928-D4BF-24E3-6525-EF470C9C7F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0271" y="2164318"/>
            <a:ext cx="3465196" cy="44326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63500"/>
          </a:effectLst>
        </p:spPr>
      </p:pic>
      <p:pic>
        <p:nvPicPr>
          <p:cNvPr id="5" name="Vannoy_MP18_Slide01_01">
            <a:hlinkClick r:id="" action="ppaction://media"/>
            <a:extLst>
              <a:ext uri="{FF2B5EF4-FFF2-40B4-BE49-F238E27FC236}">
                <a16:creationId xmlns:a16="http://schemas.microsoft.com/office/drawing/2014/main" id="{837DA662-67B2-6713-E214-01C07DA62D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951655" y="-304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443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66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19209-9301-4C72-CC76-F3DADCBB4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Major Prophets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CDDA7-5EAE-A379-68F7-1B349588D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650" y="1547639"/>
            <a:ext cx="11480833" cy="5470935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Isaiah 53:4 Healing Ministry of Christ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Isaiah 53:5  Why He Was Afflicted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Isaiah 53:6 Substitutionary Atonement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Isaiah 53:7 Not Israel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Isaiah 53:8 Hopelessness of His Death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Isaiah 53:9 Grave Assigned with Wicked (pl.) and a Rich man (sg)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   Inorganic Prophecy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Isaiah 53:10 The Sin Offering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Isaiah 53:11 Objective Genitive:  Knowledge about Him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Isaiah 53:12  He Shall Be Triumphant </a:t>
            </a:r>
          </a:p>
        </p:txBody>
      </p:sp>
      <p:pic>
        <p:nvPicPr>
          <p:cNvPr id="4" name="Vannoy_MP18_Slide02_01">
            <a:hlinkClick r:id="" action="ppaction://media"/>
            <a:extLst>
              <a:ext uri="{FF2B5EF4-FFF2-40B4-BE49-F238E27FC236}">
                <a16:creationId xmlns:a16="http://schemas.microsoft.com/office/drawing/2014/main" id="{0A233AD2-8E04-C1A8-2DCF-07201AA009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965723" y="-304800"/>
            <a:ext cx="609600" cy="609600"/>
          </a:xfrm>
          <a:prstGeom prst="rect">
            <a:avLst/>
          </a:prstGeom>
        </p:spPr>
      </p:pic>
      <p:pic>
        <p:nvPicPr>
          <p:cNvPr id="5" name="Vannoy_MP18_Slide02_02">
            <a:hlinkClick r:id="" action="ppaction://media"/>
            <a:extLst>
              <a:ext uri="{FF2B5EF4-FFF2-40B4-BE49-F238E27FC236}">
                <a16:creationId xmlns:a16="http://schemas.microsoft.com/office/drawing/2014/main" id="{7CE20530-1585-94A2-A86B-564611A40C9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3054818" y="543383"/>
            <a:ext cx="609600" cy="609600"/>
          </a:xfrm>
          <a:prstGeom prst="rect">
            <a:avLst/>
          </a:prstGeom>
        </p:spPr>
      </p:pic>
      <p:pic>
        <p:nvPicPr>
          <p:cNvPr id="6" name="Vannoy_MP18_Slide02_03">
            <a:hlinkClick r:id="" action="ppaction://media"/>
            <a:extLst>
              <a:ext uri="{FF2B5EF4-FFF2-40B4-BE49-F238E27FC236}">
                <a16:creationId xmlns:a16="http://schemas.microsoft.com/office/drawing/2014/main" id="{E78BDD29-7D58-4AA0-B2F2-571F3AF18FA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868875" y="1282334"/>
            <a:ext cx="609600" cy="609600"/>
          </a:xfrm>
          <a:prstGeom prst="rect">
            <a:avLst/>
          </a:prstGeom>
        </p:spPr>
      </p:pic>
      <p:pic>
        <p:nvPicPr>
          <p:cNvPr id="7" name="Vannoy_MP18_Slide02_04">
            <a:hlinkClick r:id="" action="ppaction://media"/>
            <a:extLst>
              <a:ext uri="{FF2B5EF4-FFF2-40B4-BE49-F238E27FC236}">
                <a16:creationId xmlns:a16="http://schemas.microsoft.com/office/drawing/2014/main" id="{3C76119C-06CD-6689-CBFE-8237A9BCA587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750018" y="2074039"/>
            <a:ext cx="609600" cy="609600"/>
          </a:xfrm>
          <a:prstGeom prst="rect">
            <a:avLst/>
          </a:prstGeom>
        </p:spPr>
      </p:pic>
      <p:pic>
        <p:nvPicPr>
          <p:cNvPr id="8" name="Vannoy_MP18_Slide02_05">
            <a:hlinkClick r:id="" action="ppaction://media"/>
            <a:extLst>
              <a:ext uri="{FF2B5EF4-FFF2-40B4-BE49-F238E27FC236}">
                <a16:creationId xmlns:a16="http://schemas.microsoft.com/office/drawing/2014/main" id="{96C1B6F4-FD0F-1D77-552E-D33083EC62BD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653170" y="2865744"/>
            <a:ext cx="609600" cy="609600"/>
          </a:xfrm>
          <a:prstGeom prst="rect">
            <a:avLst/>
          </a:prstGeom>
        </p:spPr>
      </p:pic>
      <p:pic>
        <p:nvPicPr>
          <p:cNvPr id="9" name="Vannoy_MP18_Slide02_06">
            <a:hlinkClick r:id="" action="ppaction://media"/>
            <a:extLst>
              <a:ext uri="{FF2B5EF4-FFF2-40B4-BE49-F238E27FC236}">
                <a16:creationId xmlns:a16="http://schemas.microsoft.com/office/drawing/2014/main" id="{F126B8DD-834F-ACD8-1D1A-228F933FF593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868875" y="3485895"/>
            <a:ext cx="609600" cy="609600"/>
          </a:xfrm>
          <a:prstGeom prst="rect">
            <a:avLst/>
          </a:prstGeom>
        </p:spPr>
      </p:pic>
      <p:pic>
        <p:nvPicPr>
          <p:cNvPr id="10" name="Vannoy_MP18_Slide02_07">
            <a:hlinkClick r:id="" action="ppaction://media"/>
            <a:extLst>
              <a:ext uri="{FF2B5EF4-FFF2-40B4-BE49-F238E27FC236}">
                <a16:creationId xmlns:a16="http://schemas.microsoft.com/office/drawing/2014/main" id="{22960511-AF87-45D2-72E4-231FBC073C96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3054818" y="4288151"/>
            <a:ext cx="609600" cy="609600"/>
          </a:xfrm>
          <a:prstGeom prst="rect">
            <a:avLst/>
          </a:prstGeom>
        </p:spPr>
      </p:pic>
      <p:pic>
        <p:nvPicPr>
          <p:cNvPr id="11" name="Vannoy_MP18_Slide02_08">
            <a:hlinkClick r:id="" action="ppaction://media"/>
            <a:extLst>
              <a:ext uri="{FF2B5EF4-FFF2-40B4-BE49-F238E27FC236}">
                <a16:creationId xmlns:a16="http://schemas.microsoft.com/office/drawing/2014/main" id="{5FA3E9F8-F651-78B0-BCE7-D5FF9D5B5366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3054818" y="5129093"/>
            <a:ext cx="609600" cy="609600"/>
          </a:xfrm>
          <a:prstGeom prst="rect">
            <a:avLst/>
          </a:prstGeom>
        </p:spPr>
      </p:pic>
      <p:pic>
        <p:nvPicPr>
          <p:cNvPr id="12" name="Vannoy_MP18_Slide02_09">
            <a:hlinkClick r:id="" action="ppaction://media"/>
            <a:extLst>
              <a:ext uri="{FF2B5EF4-FFF2-40B4-BE49-F238E27FC236}">
                <a16:creationId xmlns:a16="http://schemas.microsoft.com/office/drawing/2014/main" id="{D885FFFD-DBEB-67D9-32FA-F12DAF88A1F5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750018" y="5871561"/>
            <a:ext cx="609600" cy="609600"/>
          </a:xfrm>
          <a:prstGeom prst="rect">
            <a:avLst/>
          </a:prstGeom>
        </p:spPr>
      </p:pic>
      <p:pic>
        <p:nvPicPr>
          <p:cNvPr id="13" name="Vannoy_MP18_Slide02_10">
            <a:hlinkClick r:id="" action="ppaction://media"/>
            <a:extLst>
              <a:ext uri="{FF2B5EF4-FFF2-40B4-BE49-F238E27FC236}">
                <a16:creationId xmlns:a16="http://schemas.microsoft.com/office/drawing/2014/main" id="{3DD24DDE-2A5D-4744-EC56-76E341955DF5}"/>
              </a:ext>
            </a:extLst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679680" y="671250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926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96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213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6836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2494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3669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41193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7642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19617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7754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99162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34398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45149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31083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957984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40460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364588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5701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423606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18234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19209-9301-4C72-CC76-F3DADCBB4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Major Prophets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CDDA7-5EAE-A379-68F7-1B349588D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650" y="1547639"/>
            <a:ext cx="11480833" cy="5470935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Video based on audio from Dr.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Vannoy’s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class at Biblical Theological 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Seminary. It was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renarrated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by Dr. Perry Phillips because the original audio 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was scratchy and it was turned into video by Ted Hildebrandt for Biblicalelearning.org.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11" name="Vannoy_MP18_Slide03_01">
            <a:hlinkClick r:id="" action="ppaction://media"/>
            <a:extLst>
              <a:ext uri="{FF2B5EF4-FFF2-40B4-BE49-F238E27FC236}">
                <a16:creationId xmlns:a16="http://schemas.microsoft.com/office/drawing/2014/main" id="{EE3A9051-5FE3-7728-B11B-9AA72D5154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923520" y="-15688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841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958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38377</TotalTime>
  <Words>147</Words>
  <Application>Microsoft Office PowerPoint</Application>
  <PresentationFormat>Widescreen</PresentationFormat>
  <Paragraphs>18</Paragraphs>
  <Slides>3</Slides>
  <Notes>0</Notes>
  <HiddenSlides>0</HiddenSlides>
  <MMClips>12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10" baseType="lpstr">
      <vt:lpstr>AA Times New Roman</vt:lpstr>
      <vt:lpstr>Arial</vt:lpstr>
      <vt:lpstr>Century Gothic</vt:lpstr>
      <vt:lpstr>Roboto</vt:lpstr>
      <vt:lpstr>Wingdings</vt:lpstr>
      <vt:lpstr>Wingdings 3</vt:lpstr>
      <vt:lpstr>Ion</vt:lpstr>
      <vt:lpstr>              Major Prophets</vt:lpstr>
      <vt:lpstr>Major Prophets</vt:lpstr>
      <vt:lpstr>Major Prophets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Foundation of Biblical Prophecy</dc:title>
  <dc:creator>Ted Hildebrandt</dc:creator>
  <cp:lastModifiedBy>Ted</cp:lastModifiedBy>
  <cp:revision>618</cp:revision>
  <dcterms:created xsi:type="dcterms:W3CDTF">2023-02-18T16:12:42Z</dcterms:created>
  <dcterms:modified xsi:type="dcterms:W3CDTF">2023-05-17T11:35:09Z</dcterms:modified>
</cp:coreProperties>
</file>