
<file path=[Content_Types].xml><?xml version="1.0" encoding="utf-8"?>
<Types xmlns="http://schemas.openxmlformats.org/package/2006/content-types"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707" r:id="rId1"/>
  </p:sldMasterIdLst>
  <p:sldIdLst>
    <p:sldId id="256" r:id="rId2"/>
    <p:sldId id="258" r:id="rId3"/>
    <p:sldId id="264" r:id="rId4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>
        <p:scale>
          <a:sx n="64" d="100"/>
          <a:sy n="64" d="100"/>
        </p:scale>
        <p:origin x="1782" y="117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viewProps" Target="viewProps.xml"/><Relationship Id="rId5" Type="http://schemas.openxmlformats.org/officeDocument/2006/relationships/presProps" Target="presProps.xml"/><Relationship Id="rId4" Type="http://schemas.openxmlformats.org/officeDocument/2006/relationships/slide" Target="slides/slide3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54955" y="1447800"/>
            <a:ext cx="8825658" cy="3329581"/>
          </a:xfrm>
        </p:spPr>
        <p:txBody>
          <a:bodyPr anchor="b"/>
          <a:lstStyle>
            <a:lvl1pPr>
              <a:defRPr sz="7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54955" y="4777380"/>
            <a:ext cx="8825658" cy="861420"/>
          </a:xfrm>
        </p:spPr>
        <p:txBody>
          <a:bodyPr anchor="t"/>
          <a:lstStyle>
            <a:lvl1pPr marL="0" indent="0" algn="l">
              <a:buNone/>
              <a:defRPr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E700B27-DE4C-4B9E-BB11-B9027034A00F}" type="datetimeFigureOut">
              <a:rPr lang="en-US" smtClean="0"/>
              <a:pPr/>
              <a:t>5/15/2023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320559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4800587"/>
            <a:ext cx="882565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54955" y="685800"/>
            <a:ext cx="8825658" cy="3640666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6" y="5367325"/>
            <a:ext cx="8825656" cy="493712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40F4739-9812-4A9F-890D-2AD6BA5F6EE8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825619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1447800"/>
            <a:ext cx="8825659" cy="1981200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8825659" cy="23622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845AC5-A3F8-44AA-BA8F-596CDCC976D3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4779364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574801" y="1447800"/>
            <a:ext cx="7999315" cy="2323374"/>
          </a:xfrm>
        </p:spPr>
        <p:txBody>
          <a:bodyPr/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11" name="Text Placeholder 3"/>
          <p:cNvSpPr>
            <a:spLocks noGrp="1"/>
          </p:cNvSpPr>
          <p:nvPr>
            <p:ph type="body" sz="half" idx="14"/>
          </p:nvPr>
        </p:nvSpPr>
        <p:spPr>
          <a:xfrm>
            <a:off x="1930400" y="3771174"/>
            <a:ext cx="7279649" cy="342174"/>
          </a:xfrm>
        </p:spPr>
        <p:txBody>
          <a:bodyPr vert="horz" lIns="91440" tIns="45720" rIns="91440" bIns="45720" rtlCol="0" anchor="t">
            <a:normAutofit/>
          </a:bodyPr>
          <a:lstStyle>
            <a:lvl1pPr marL="0" indent="0">
              <a:buNone/>
              <a:defRPr lang="en-US" sz="1400" b="0" i="0" kern="1200" cap="small" dirty="0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4350657"/>
            <a:ext cx="8825659" cy="1676400"/>
          </a:xfrm>
        </p:spPr>
        <p:txBody>
          <a:bodyPr anchor="ctr"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E0D914D-B099-4142-A885-11F276715148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98295" y="971253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“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9330490" y="2613787"/>
            <a:ext cx="801912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r">
              <a:defRPr sz="12200" b="0" i="0">
                <a:solidFill>
                  <a:schemeClr val="bg2">
                    <a:lumMod val="40000"/>
                    <a:lumOff val="60000"/>
                  </a:schemeClr>
                </a:solidFill>
                <a:latin typeface="Arial"/>
                <a:ea typeface="+mj-ea"/>
                <a:cs typeface="+mj-cs"/>
              </a:defRPr>
            </a:lvl1pPr>
          </a:lstStyle>
          <a:p>
            <a:pPr lvl="0"/>
            <a:r>
              <a:rPr lang="en-US" dirty="0"/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1037577663"/>
      </p:ext>
    </p:extLst>
  </p:cSld>
  <p:clrMapOvr>
    <a:masterClrMapping/>
  </p:clrMapOvr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4" y="3124201"/>
            <a:ext cx="8825660" cy="1653180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4" y="4777381"/>
            <a:ext cx="8825659" cy="860400"/>
          </a:xfrm>
        </p:spPr>
        <p:txBody>
          <a:bodyPr anchor="t"/>
          <a:lstStyle>
            <a:lvl1pPr marL="0" indent="0" algn="l">
              <a:buNone/>
              <a:defRPr sz="2000" cap="none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4D01B4-0AA5-45E6-B2E6-5FA4078AEBCF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0877996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32947" y="1981200"/>
            <a:ext cx="2946866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6" name="Text Placeholder 3"/>
          <p:cNvSpPr>
            <a:spLocks noGrp="1"/>
          </p:cNvSpPr>
          <p:nvPr>
            <p:ph type="body" sz="half" idx="15"/>
          </p:nvPr>
        </p:nvSpPr>
        <p:spPr>
          <a:xfrm>
            <a:off x="652463" y="2667000"/>
            <a:ext cx="2927350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3659" y="1981200"/>
            <a:ext cx="2936241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9" name="Text Placeholder 3"/>
          <p:cNvSpPr>
            <a:spLocks noGrp="1"/>
          </p:cNvSpPr>
          <p:nvPr>
            <p:ph type="body" sz="half" idx="16"/>
          </p:nvPr>
        </p:nvSpPr>
        <p:spPr>
          <a:xfrm>
            <a:off x="3873106" y="2667000"/>
            <a:ext cx="2946794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1981200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0" name="Text Placeholder 3"/>
          <p:cNvSpPr>
            <a:spLocks noGrp="1"/>
          </p:cNvSpPr>
          <p:nvPr>
            <p:ph type="body" sz="half" idx="17"/>
          </p:nvPr>
        </p:nvSpPr>
        <p:spPr>
          <a:xfrm>
            <a:off x="7124700" y="2667000"/>
            <a:ext cx="2932113" cy="358933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7" name="Straight Connector 16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47335C-0450-40D7-8612-B3203BED4F28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0418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 sz="4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52463" y="4250949"/>
            <a:ext cx="2940050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9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652463" y="2209800"/>
            <a:ext cx="2940050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2" name="Text Placeholder 3"/>
          <p:cNvSpPr>
            <a:spLocks noGrp="1"/>
          </p:cNvSpPr>
          <p:nvPr>
            <p:ph type="body" sz="half" idx="18"/>
          </p:nvPr>
        </p:nvSpPr>
        <p:spPr>
          <a:xfrm>
            <a:off x="652463" y="4827211"/>
            <a:ext cx="2940050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889375" y="4250949"/>
            <a:ext cx="2930525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0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3889374" y="2209800"/>
            <a:ext cx="2930525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3" name="Text Placeholder 3"/>
          <p:cNvSpPr>
            <a:spLocks noGrp="1"/>
          </p:cNvSpPr>
          <p:nvPr>
            <p:ph type="body" sz="half" idx="19"/>
          </p:nvPr>
        </p:nvSpPr>
        <p:spPr>
          <a:xfrm>
            <a:off x="3888022" y="4827210"/>
            <a:ext cx="2934406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4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124700" y="4250949"/>
            <a:ext cx="293211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1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124699" y="2209800"/>
            <a:ext cx="2932113" cy="1524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20"/>
          </p:nvPr>
        </p:nvSpPr>
        <p:spPr>
          <a:xfrm>
            <a:off x="7124575" y="4827208"/>
            <a:ext cx="2935997" cy="659189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3726142" y="2133600"/>
            <a:ext cx="0" cy="3962400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6962227" y="2133600"/>
            <a:ext cx="0" cy="3966882"/>
          </a:xfrm>
          <a:prstGeom prst="line">
            <a:avLst/>
          </a:prstGeom>
          <a:ln w="12700" cmpd="sng">
            <a:solidFill>
              <a:schemeClr val="bg2">
                <a:lumMod val="40000"/>
                <a:lumOff val="60000"/>
                <a:alpha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46A105-2A1C-4284-B4EA-07CF89B1A393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2858145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 anchorCtr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DBE609-F3F2-45E6-BD6A-E03A8C86C1AE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0919464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304212" y="430213"/>
            <a:ext cx="1752601" cy="5826125"/>
          </a:xfrm>
        </p:spPr>
        <p:txBody>
          <a:bodyPr vert="eaVert" anchor="b" anchorCtr="0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52463" y="887414"/>
            <a:ext cx="7423149" cy="5368924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4AD68-089C-4467-A8F3-EA2BBCA6B44E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6983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C51FCE-E4BB-4680-8E50-3C0E348D2609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4950044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6" y="2861733"/>
            <a:ext cx="8825657" cy="1915647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54955" y="4777381"/>
            <a:ext cx="8825658" cy="860400"/>
          </a:xfrm>
        </p:spPr>
        <p:txBody>
          <a:bodyPr anchor="t"/>
          <a:lstStyle>
            <a:lvl1pPr marL="0" indent="0" algn="l">
              <a:buNone/>
              <a:defRPr sz="2000" cap="all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AAA073D-A903-47F8-8D16-77642FB0DF1F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4119842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103312" y="2060575"/>
            <a:ext cx="4396339" cy="4195763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654493" y="2056092"/>
            <a:ext cx="4396341" cy="4200245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91FA40-626B-4CA1-85D0-7A9016E395BA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744448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3" y="1905000"/>
            <a:ext cx="439633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03312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654495" y="1905000"/>
            <a:ext cx="4396339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>
                <a:solidFill>
                  <a:schemeClr val="bg2">
                    <a:lumMod val="40000"/>
                    <a:lumOff val="6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654495" y="2514600"/>
            <a:ext cx="4396339" cy="3741738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3F425EA-B9DC-48A7-991E-9A82573B1B21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74993300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7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CB97F8-6CEB-469B-AFCC-889F2A2B1D5A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5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33920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A9179F-009E-4FA5-B091-7EBB82A185BD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5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3999620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4953" y="1447800"/>
            <a:ext cx="3401064" cy="1447800"/>
          </a:xfrm>
        </p:spPr>
        <p:txBody>
          <a:bodyPr anchor="b"/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84616" y="1447800"/>
            <a:ext cx="5195997" cy="4572000"/>
          </a:xfrm>
        </p:spPr>
        <p:txBody>
          <a:bodyPr anchor="ctr">
            <a:normAutofit/>
          </a:bodyPr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3" y="3129280"/>
            <a:ext cx="3401063" cy="289559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E665CEB-0076-4E37-B880-BCEA9784DE0A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5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131957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53907" y="1854192"/>
            <a:ext cx="5092906" cy="1574808"/>
          </a:xfrm>
        </p:spPr>
        <p:txBody>
          <a:bodyPr anchor="b">
            <a:normAutofit/>
          </a:bodyPr>
          <a:lstStyle>
            <a:lvl1pPr algn="l">
              <a:defRPr sz="36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949546" y="1143000"/>
            <a:ext cx="3200400" cy="4572000"/>
          </a:xfrm>
          <a:prstGeom prst="roundRect">
            <a:avLst>
              <a:gd name="adj" fmla="val 1858"/>
            </a:avLst>
          </a:prstGeom>
          <a:effectLst>
            <a:outerShdw blurRad="50800" dist="50800" dir="5400000" algn="tl" rotWithShape="0">
              <a:srgbClr val="000000">
                <a:alpha val="43000"/>
              </a:srgbClr>
            </a:out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54954" y="3657600"/>
            <a:ext cx="5084979" cy="1371600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149E5E-3896-4118-99A7-7B85668F1C5E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9100219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image" Target="../media/image4.png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2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5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3"/>
          <a:stretch/>
        </p:blipFill>
        <p:spPr>
          <a:xfrm>
            <a:off x="0" y="2669685"/>
            <a:ext cx="4037012" cy="418831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640"/>
          <a:stretch/>
        </p:blipFill>
        <p:spPr>
          <a:xfrm>
            <a:off x="0" y="2892347"/>
            <a:ext cx="1522412" cy="2365453"/>
          </a:xfrm>
          <a:prstGeom prst="rect">
            <a:avLst/>
          </a:prstGeom>
        </p:spPr>
      </p:pic>
      <p:sp>
        <p:nvSpPr>
          <p:cNvPr id="16" name="Oval 15"/>
          <p:cNvSpPr/>
          <p:nvPr/>
        </p:nvSpPr>
        <p:spPr>
          <a:xfrm>
            <a:off x="8609012" y="1676400"/>
            <a:ext cx="2819400" cy="2819400"/>
          </a:xfrm>
          <a:prstGeom prst="ellipse">
            <a:avLst/>
          </a:prstGeom>
          <a:gradFill flip="none" rotWithShape="1">
            <a:gsLst>
              <a:gs pos="0">
                <a:schemeClr val="bg2">
                  <a:lumMod val="60000"/>
                  <a:lumOff val="40000"/>
                  <a:alpha val="7000"/>
                </a:schemeClr>
              </a:gs>
              <a:gs pos="69000">
                <a:schemeClr val="bg2">
                  <a:lumMod val="60000"/>
                  <a:lumOff val="40000"/>
                  <a:alpha val="0"/>
                </a:schemeClr>
              </a:gs>
              <a:gs pos="36000">
                <a:schemeClr val="bg2">
                  <a:lumMod val="60000"/>
                  <a:lumOff val="40000"/>
                  <a:alpha val="6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813"/>
          <a:stretch/>
        </p:blipFill>
        <p:spPr>
          <a:xfrm>
            <a:off x="7999412" y="0"/>
            <a:ext cx="1603387" cy="114140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3320"/>
          <a:stretch/>
        </p:blipFill>
        <p:spPr>
          <a:xfrm>
            <a:off x="8605878" y="6096000"/>
            <a:ext cx="993734" cy="76200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10437812" y="0"/>
            <a:ext cx="685800" cy="1143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46111" y="452718"/>
            <a:ext cx="9404723" cy="1400530"/>
          </a:xfrm>
          <a:prstGeom prst="rect">
            <a:avLst/>
          </a:prstGeom>
        </p:spPr>
        <p:txBody>
          <a:bodyPr vert="horz" lIns="91440" tIns="45720" rIns="91440" bIns="45720" rtlCol="0" anchor="t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03312" y="2052918"/>
            <a:ext cx="8946541" cy="419548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 rot="5400000">
            <a:off x="10155639" y="1790701"/>
            <a:ext cx="990599" cy="304799"/>
          </a:xfrm>
          <a:prstGeom prst="rect">
            <a:avLst/>
          </a:prstGeom>
        </p:spPr>
        <p:txBody>
          <a:bodyPr vert="horz" lIns="91440" tIns="45720" rIns="91440" bIns="45720" rtlCol="0" anchor="t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fld id="{7E0D914D-B099-4142-A885-11F276715148}" type="datetimeFigureOut">
              <a:rPr lang="en-US" smtClean="0"/>
              <a:t>5/15/2023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 rot="5400000">
            <a:off x="8951573" y="3225297"/>
            <a:ext cx="3859795" cy="30480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100" b="0" i="0">
                <a:solidFill>
                  <a:schemeClr val="tx1">
                    <a:tint val="75000"/>
                    <a:alpha val="6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 bwMode="gray">
          <a:xfrm>
            <a:off x="10352540" y="295729"/>
            <a:ext cx="838199" cy="7676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ctr">
              <a:defRPr sz="2800" b="0" i="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57F1E4F-1CFF-5643-939E-217C01CDF565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2144477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08" r:id="rId1"/>
    <p:sldLayoutId id="2147483709" r:id="rId2"/>
    <p:sldLayoutId id="2147483710" r:id="rId3"/>
    <p:sldLayoutId id="2147483711" r:id="rId4"/>
    <p:sldLayoutId id="2147483712" r:id="rId5"/>
    <p:sldLayoutId id="2147483713" r:id="rId6"/>
    <p:sldLayoutId id="2147483714" r:id="rId7"/>
    <p:sldLayoutId id="2147483715" r:id="rId8"/>
    <p:sldLayoutId id="2147483716" r:id="rId9"/>
    <p:sldLayoutId id="2147483717" r:id="rId10"/>
    <p:sldLayoutId id="2147483718" r:id="rId11"/>
    <p:sldLayoutId id="2147483719" r:id="rId12"/>
    <p:sldLayoutId id="2147483720" r:id="rId13"/>
    <p:sldLayoutId id="2147483721" r:id="rId14"/>
    <p:sldLayoutId id="2147483722" r:id="rId15"/>
    <p:sldLayoutId id="2147483723" r:id="rId16"/>
    <p:sldLayoutId id="2147483724" r:id="rId17"/>
  </p:sldLayoutIdLst>
  <p:hf sldNum="0" hdr="0" ftr="0" dt="0"/>
  <p:txStyles>
    <p:titleStyle>
      <a:lvl1pPr algn="l" defTabSz="457200" rtl="0" eaLnBrk="1" latinLnBrk="0" hangingPunct="1">
        <a:spcBef>
          <a:spcPct val="0"/>
        </a:spcBef>
        <a:buNone/>
        <a:defRPr sz="4200" b="0" i="0" kern="1200">
          <a:solidFill>
            <a:schemeClr val="tx2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2000" b="0" i="0" kern="1200">
          <a:solidFill>
            <a:schemeClr val="tx1"/>
          </a:solidFill>
          <a:latin typeface="+mj-lt"/>
          <a:ea typeface="+mj-ea"/>
          <a:cs typeface="+mj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800" b="0" i="0" kern="1200">
          <a:solidFill>
            <a:schemeClr val="tx1"/>
          </a:solidFill>
          <a:latin typeface="+mj-lt"/>
          <a:ea typeface="+mj-ea"/>
          <a:cs typeface="+mj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600" b="0" i="0" kern="1200">
          <a:solidFill>
            <a:schemeClr val="tx1"/>
          </a:solidFill>
          <a:latin typeface="+mj-lt"/>
          <a:ea typeface="+mj-ea"/>
          <a:cs typeface="+mj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5pPr>
      <a:lvl6pPr marL="2506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bg2">
            <a:lumMod val="40000"/>
            <a:lumOff val="60000"/>
          </a:schemeClr>
        </a:buClr>
        <a:buSzPct val="80000"/>
        <a:buFont typeface="Wingdings 3" charset="2"/>
        <a:buChar char=""/>
        <a:defRPr sz="1400" b="0" i="0" kern="1200">
          <a:solidFill>
            <a:schemeClr val="tx1"/>
          </a:solidFill>
          <a:latin typeface="+mj-lt"/>
          <a:ea typeface="+mj-ea"/>
          <a:cs typeface="+mj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7.png"/><Relationship Id="rId4" Type="http://schemas.openxmlformats.org/officeDocument/2006/relationships/image" Target="../media/image6.jp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5.mp3"/><Relationship Id="rId13" Type="http://schemas.microsoft.com/office/2007/relationships/media" Target="../media/media8.mp3"/><Relationship Id="rId18" Type="http://schemas.openxmlformats.org/officeDocument/2006/relationships/audio" Target="../media/media10.mp3"/><Relationship Id="rId3" Type="http://schemas.microsoft.com/office/2007/relationships/media" Target="../media/media3.mp3"/><Relationship Id="rId7" Type="http://schemas.microsoft.com/office/2007/relationships/media" Target="../media/media5.mp3"/><Relationship Id="rId12" Type="http://schemas.openxmlformats.org/officeDocument/2006/relationships/audio" Target="../media/media7.mp3"/><Relationship Id="rId17" Type="http://schemas.microsoft.com/office/2007/relationships/media" Target="../media/media10.mp3"/><Relationship Id="rId2" Type="http://schemas.openxmlformats.org/officeDocument/2006/relationships/audio" Target="../media/media2.mp3"/><Relationship Id="rId16" Type="http://schemas.openxmlformats.org/officeDocument/2006/relationships/audio" Target="../media/media9.mp3"/><Relationship Id="rId20" Type="http://schemas.openxmlformats.org/officeDocument/2006/relationships/image" Target="../media/image7.png"/><Relationship Id="rId1" Type="http://schemas.microsoft.com/office/2007/relationships/media" Target="../media/media2.mp3"/><Relationship Id="rId6" Type="http://schemas.openxmlformats.org/officeDocument/2006/relationships/audio" Target="../media/media4.mp3"/><Relationship Id="rId11" Type="http://schemas.microsoft.com/office/2007/relationships/media" Target="../media/media7.mp3"/><Relationship Id="rId5" Type="http://schemas.microsoft.com/office/2007/relationships/media" Target="../media/media4.mp3"/><Relationship Id="rId15" Type="http://schemas.microsoft.com/office/2007/relationships/media" Target="../media/media9.mp3"/><Relationship Id="rId10" Type="http://schemas.openxmlformats.org/officeDocument/2006/relationships/audio" Target="../media/media6.mp3"/><Relationship Id="rId19" Type="http://schemas.openxmlformats.org/officeDocument/2006/relationships/slideLayout" Target="../slideLayouts/slideLayout2.xml"/><Relationship Id="rId4" Type="http://schemas.openxmlformats.org/officeDocument/2006/relationships/audio" Target="../media/media3.mp3"/><Relationship Id="rId9" Type="http://schemas.microsoft.com/office/2007/relationships/media" Target="../media/media6.mp3"/><Relationship Id="rId14" Type="http://schemas.openxmlformats.org/officeDocument/2006/relationships/audio" Target="../media/media8.mp3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B4EF4AA-2539-5263-C830-394F4AB1B8E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45355" y="519608"/>
            <a:ext cx="11020112" cy="1416115"/>
          </a:xfrm>
        </p:spPr>
        <p:txBody>
          <a:bodyPr/>
          <a:lstStyle/>
          <a:p>
            <a:r>
              <a:rPr lang="en-US" sz="5400" dirty="0"/>
              <a:t>              Major Prophets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CF730062-5DCA-AFA9-AA0C-B73D1BA3A8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0" y="4688904"/>
            <a:ext cx="8825658" cy="2169096"/>
          </a:xfrm>
        </p:spPr>
        <p:txBody>
          <a:bodyPr>
            <a:normAutofit/>
          </a:bodyPr>
          <a:lstStyle/>
          <a:p>
            <a:pPr algn="ctr"/>
            <a:r>
              <a:rPr lang="en-US" sz="3200" b="1" dirty="0">
                <a:solidFill>
                  <a:schemeClr val="tx1"/>
                </a:solidFill>
              </a:rPr>
              <a:t>Dr. Robert </a:t>
            </a:r>
            <a:r>
              <a:rPr lang="en-US" sz="3200" b="1" dirty="0" err="1">
                <a:solidFill>
                  <a:schemeClr val="tx1"/>
                </a:solidFill>
              </a:rPr>
              <a:t>Vannoy</a:t>
            </a:r>
            <a:endParaRPr lang="en-US" sz="3200" b="1" dirty="0">
              <a:solidFill>
                <a:schemeClr val="tx1"/>
              </a:solidFill>
            </a:endParaRPr>
          </a:p>
          <a:p>
            <a:pPr algn="ctr"/>
            <a:r>
              <a:rPr lang="en-US" sz="1800" dirty="0" err="1">
                <a:solidFill>
                  <a:schemeClr val="tx1"/>
                </a:solidFill>
              </a:rPr>
              <a:t>ReNarrated</a:t>
            </a:r>
            <a:r>
              <a:rPr lang="en-US" sz="1800" dirty="0">
                <a:solidFill>
                  <a:schemeClr val="tx1"/>
                </a:solidFill>
              </a:rPr>
              <a:t> by Dr. Perry Phillips</a:t>
            </a:r>
            <a:br>
              <a:rPr lang="en-US" sz="1800" dirty="0">
                <a:solidFill>
                  <a:schemeClr val="tx1"/>
                </a:solidFill>
              </a:rPr>
            </a:br>
            <a:br>
              <a:rPr lang="en-US" dirty="0">
                <a:solidFill>
                  <a:schemeClr val="tx1"/>
                </a:solidFill>
              </a:rPr>
            </a:b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© 2023  Robert </a:t>
            </a:r>
            <a:r>
              <a:rPr lang="en-US" sz="1600" dirty="0" err="1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Vannoy</a:t>
            </a:r>
            <a:r>
              <a:rPr lang="en-US" sz="1600" dirty="0">
                <a:solidFill>
                  <a:schemeClr val="tx1"/>
                </a:solidFill>
                <a:latin typeface="AA Times New Roman" panose="02020603050405020304" pitchFamily="18" charset="0"/>
                <a:ea typeface="AA Times New Roman" panose="02020603050405020304" pitchFamily="18" charset="0"/>
                <a:cs typeface="AA Times New Roman" panose="02020603050405020304" pitchFamily="18" charset="0"/>
              </a:rPr>
              <a:t> &amp; Ted Hildebrandt</a:t>
            </a:r>
            <a:endParaRPr lang="en-US" dirty="0">
              <a:solidFill>
                <a:schemeClr val="tx1"/>
              </a:solidFill>
            </a:endParaRPr>
          </a:p>
        </p:txBody>
      </p:sp>
      <p:sp>
        <p:nvSpPr>
          <p:cNvPr id="4" name="Subtitle 2">
            <a:extLst>
              <a:ext uri="{FF2B5EF4-FFF2-40B4-BE49-F238E27FC236}">
                <a16:creationId xmlns:a16="http://schemas.microsoft.com/office/drawing/2014/main" id="{DA501820-D71F-8F33-C587-4CD99EA96E21}"/>
              </a:ext>
            </a:extLst>
          </p:cNvPr>
          <p:cNvSpPr txBox="1">
            <a:spLocks/>
          </p:cNvSpPr>
          <p:nvPr/>
        </p:nvSpPr>
        <p:spPr>
          <a:xfrm>
            <a:off x="161910" y="2900194"/>
            <a:ext cx="7938361" cy="1527693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marL="0" indent="0" algn="l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2000" b="0" i="0" kern="1200" cap="all">
                <a:solidFill>
                  <a:schemeClr val="bg2">
                    <a:lumMod val="40000"/>
                    <a:lumOff val="60000"/>
                  </a:schemeClr>
                </a:solidFill>
                <a:latin typeface="+mj-lt"/>
                <a:ea typeface="+mj-ea"/>
                <a:cs typeface="+mj-cs"/>
              </a:defRPr>
            </a:lvl1pPr>
            <a:lvl2pPr marL="457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8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2pPr>
            <a:lvl3pPr marL="914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6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3pPr>
            <a:lvl4pPr marL="1371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4pPr>
            <a:lvl5pPr marL="18288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5pPr>
            <a:lvl6pPr marL="22860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6pPr>
            <a:lvl7pPr marL="27432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7pPr>
            <a:lvl8pPr marL="32004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8pPr>
            <a:lvl9pPr marL="3657600" indent="0" algn="ctr" defTabSz="457200" rtl="0" eaLnBrk="1" latinLnBrk="0" hangingPunct="1">
              <a:spcBef>
                <a:spcPts val="1000"/>
              </a:spcBef>
              <a:spcAft>
                <a:spcPts val="0"/>
              </a:spcAft>
              <a:buClr>
                <a:schemeClr val="bg2">
                  <a:lumMod val="40000"/>
                  <a:lumOff val="60000"/>
                </a:schemeClr>
              </a:buClr>
              <a:buSzPct val="80000"/>
              <a:buFont typeface="Wingdings 3" charset="2"/>
              <a:buNone/>
              <a:defRPr sz="1400" b="0" i="0" kern="1200">
                <a:solidFill>
                  <a:schemeClr val="tx1">
                    <a:tint val="75000"/>
                  </a:schemeClr>
                </a:solidFill>
                <a:latin typeface="+mj-lt"/>
                <a:ea typeface="+mj-ea"/>
                <a:cs typeface="+mj-cs"/>
              </a:defRPr>
            </a:lvl9pPr>
          </a:lstStyle>
          <a:p>
            <a:pPr algn="ctr"/>
            <a:r>
              <a:rPr lang="en-US" sz="3600" b="1" dirty="0">
                <a:solidFill>
                  <a:schemeClr val="tx1"/>
                </a:solidFill>
              </a:rPr>
              <a:t>Lecture 15: Servant of the Lord Theme Continued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25B99928-D4BF-24E3-6525-EF470C9C7FE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00271" y="2164318"/>
            <a:ext cx="3465196" cy="4432665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  <a:softEdge rad="63500"/>
          </a:effectLst>
        </p:spPr>
      </p:pic>
      <p:pic>
        <p:nvPicPr>
          <p:cNvPr id="5" name="Vannoy_MP15_Slide01_01">
            <a:hlinkClick r:id="" action="ppaction://media"/>
            <a:extLst>
              <a:ext uri="{FF2B5EF4-FFF2-40B4-BE49-F238E27FC236}">
                <a16:creationId xmlns:a16="http://schemas.microsoft.com/office/drawing/2014/main" id="{0445C1D4-F228-84C3-035C-6FDFE1FC92B7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851567" y="68926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94431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 advTm="7000"/>
    </mc:Choice>
    <mc:Fallback xmlns="">
      <p:transition spd="slow" advClick="0" advTm="700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192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95650" y="1547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2.  Servant of the Lord (Isa. 42:1-7) and Questions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Isaiah 42:2-4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3.  Isaiah 43:10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Isaiah 43:22-25 God’s Disappointment over the Sin of His People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4.  Isaiah 44:1-2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      God’s Promise (Isa 44:3-4) Gentile Engrafting (cf. Joel 2:28—Pentecost)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5.  Isaiah 44:21 Servant and Futility is Idolatry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6.  Isaiah 44:24-28 God’s Great Deliverance via Cyrus </a:t>
            </a: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7.  Isaiah 48:16-49:3   </a:t>
            </a:r>
          </a:p>
        </p:txBody>
      </p:sp>
      <p:pic>
        <p:nvPicPr>
          <p:cNvPr id="4" name="Vannoy_MP15_Slide02_01">
            <a:hlinkClick r:id="" action="ppaction://media"/>
            <a:extLst>
              <a:ext uri="{FF2B5EF4-FFF2-40B4-BE49-F238E27FC236}">
                <a16:creationId xmlns:a16="http://schemas.microsoft.com/office/drawing/2014/main" id="{34C459E8-A987-8E53-9FC7-F24017D10F86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86675" y="-473439"/>
            <a:ext cx="609600" cy="609600"/>
          </a:xfrm>
          <a:prstGeom prst="rect">
            <a:avLst/>
          </a:prstGeom>
        </p:spPr>
      </p:pic>
      <p:pic>
        <p:nvPicPr>
          <p:cNvPr id="5" name="Vannoy_MP15_Slide02_02">
            <a:hlinkClick r:id="" action="ppaction://media"/>
            <a:extLst>
              <a:ext uri="{FF2B5EF4-FFF2-40B4-BE49-F238E27FC236}">
                <a16:creationId xmlns:a16="http://schemas.microsoft.com/office/drawing/2014/main" id="{8343CCA5-E32B-71BD-13D9-4C9BD26E5BCF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11659" y="261078"/>
            <a:ext cx="609600" cy="609600"/>
          </a:xfrm>
          <a:prstGeom prst="rect">
            <a:avLst/>
          </a:prstGeom>
        </p:spPr>
      </p:pic>
      <p:pic>
        <p:nvPicPr>
          <p:cNvPr id="6" name="Vannoy_MP15_Slide02_03">
            <a:hlinkClick r:id="" action="ppaction://media"/>
            <a:extLst>
              <a:ext uri="{FF2B5EF4-FFF2-40B4-BE49-F238E27FC236}">
                <a16:creationId xmlns:a16="http://schemas.microsoft.com/office/drawing/2014/main" id="{2072319A-21F3-4EC6-86A5-2A46B78B23F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51568" y="1021828"/>
            <a:ext cx="609600" cy="609600"/>
          </a:xfrm>
          <a:prstGeom prst="rect">
            <a:avLst/>
          </a:prstGeom>
        </p:spPr>
      </p:pic>
      <p:pic>
        <p:nvPicPr>
          <p:cNvPr id="7" name="Vannoy_MP15_Slide02_04">
            <a:hlinkClick r:id="" action="ppaction://media"/>
            <a:extLst>
              <a:ext uri="{FF2B5EF4-FFF2-40B4-BE49-F238E27FC236}">
                <a16:creationId xmlns:a16="http://schemas.microsoft.com/office/drawing/2014/main" id="{15851FC6-9FC2-789B-8B91-D9127FBDB42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686675" y="2014928"/>
            <a:ext cx="609600" cy="609600"/>
          </a:xfrm>
          <a:prstGeom prst="rect">
            <a:avLst/>
          </a:prstGeom>
        </p:spPr>
      </p:pic>
      <p:pic>
        <p:nvPicPr>
          <p:cNvPr id="8" name="Vannoy_MP15_Slide02_05">
            <a:hlinkClick r:id="" action="ppaction://media"/>
            <a:extLst>
              <a:ext uri="{FF2B5EF4-FFF2-40B4-BE49-F238E27FC236}">
                <a16:creationId xmlns:a16="http://schemas.microsoft.com/office/drawing/2014/main" id="{BDC08591-3973-5B59-32A0-8931A768D649}"/>
              </a:ext>
            </a:extLst>
          </p:cNvPr>
          <p:cNvPicPr>
            <a:picLocks noChangeAspect="1"/>
          </p:cNvPicPr>
          <p:nvPr>
            <a:audioFile r:link="rId10"/>
            <p:extLst>
              <p:ext uri="{DAA4B4D4-6D71-4841-9C94-3DE7FCFB9230}">
                <p14:media xmlns:p14="http://schemas.microsoft.com/office/powerpoint/2010/main" r:embed="rId9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36643" y="2703228"/>
            <a:ext cx="609600" cy="609600"/>
          </a:xfrm>
          <a:prstGeom prst="rect">
            <a:avLst/>
          </a:prstGeom>
        </p:spPr>
      </p:pic>
      <p:pic>
        <p:nvPicPr>
          <p:cNvPr id="9" name="Vannoy_MP15_Slide02_06">
            <a:hlinkClick r:id="" action="ppaction://media"/>
            <a:extLst>
              <a:ext uri="{FF2B5EF4-FFF2-40B4-BE49-F238E27FC236}">
                <a16:creationId xmlns:a16="http://schemas.microsoft.com/office/drawing/2014/main" id="{0DBC763E-3276-6599-2D00-FF4D955CB5FC}"/>
              </a:ext>
            </a:extLst>
          </p:cNvPr>
          <p:cNvPicPr>
            <a:picLocks noChangeAspect="1"/>
          </p:cNvPicPr>
          <p:nvPr>
            <a:audioFile r:link="rId12"/>
            <p:extLst>
              <p:ext uri="{DAA4B4D4-6D71-4841-9C94-3DE7FCFB9230}">
                <p14:media xmlns:p14="http://schemas.microsoft.com/office/powerpoint/2010/main" r:embed="rId11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36643" y="3510195"/>
            <a:ext cx="609600" cy="609600"/>
          </a:xfrm>
          <a:prstGeom prst="rect">
            <a:avLst/>
          </a:prstGeom>
        </p:spPr>
      </p:pic>
      <p:pic>
        <p:nvPicPr>
          <p:cNvPr id="10" name="Vannoy_MP15_Slide02_07">
            <a:hlinkClick r:id="" action="ppaction://media"/>
            <a:extLst>
              <a:ext uri="{FF2B5EF4-FFF2-40B4-BE49-F238E27FC236}">
                <a16:creationId xmlns:a16="http://schemas.microsoft.com/office/drawing/2014/main" id="{63F2DCC9-80FE-A8B0-5D3F-0100857D9A8D}"/>
              </a:ext>
            </a:extLst>
          </p:cNvPr>
          <p:cNvPicPr>
            <a:picLocks noChangeAspect="1"/>
          </p:cNvPicPr>
          <p:nvPr>
            <a:audioFile r:link="rId14"/>
            <p:extLst>
              <p:ext uri="{DAA4B4D4-6D71-4841-9C94-3DE7FCFB9230}">
                <p14:media xmlns:p14="http://schemas.microsoft.com/office/powerpoint/2010/main" r:embed="rId13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991475" y="4317162"/>
            <a:ext cx="609600" cy="609600"/>
          </a:xfrm>
          <a:prstGeom prst="rect">
            <a:avLst/>
          </a:prstGeom>
        </p:spPr>
      </p:pic>
      <p:pic>
        <p:nvPicPr>
          <p:cNvPr id="11" name="Vannoy_MP15_Slide02_08">
            <a:hlinkClick r:id="" action="ppaction://media"/>
            <a:extLst>
              <a:ext uri="{FF2B5EF4-FFF2-40B4-BE49-F238E27FC236}">
                <a16:creationId xmlns:a16="http://schemas.microsoft.com/office/drawing/2014/main" id="{11CB2764-E294-6E81-3A1E-5B535EBCA989}"/>
              </a:ext>
            </a:extLst>
          </p:cNvPr>
          <p:cNvPicPr>
            <a:picLocks noChangeAspect="1"/>
          </p:cNvPicPr>
          <p:nvPr>
            <a:audioFile r:link="rId16"/>
            <p:extLst>
              <p:ext uri="{DAA4B4D4-6D71-4841-9C94-3DE7FCFB9230}">
                <p14:media xmlns:p14="http://schemas.microsoft.com/office/powerpoint/2010/main" r:embed="rId15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851568" y="5196593"/>
            <a:ext cx="609600" cy="609600"/>
          </a:xfrm>
          <a:prstGeom prst="rect">
            <a:avLst/>
          </a:prstGeom>
        </p:spPr>
      </p:pic>
      <p:pic>
        <p:nvPicPr>
          <p:cNvPr id="22" name="Vannoy_MP15_Slide02_09">
            <a:hlinkClick r:id="" action="ppaction://media"/>
            <a:extLst>
              <a:ext uri="{FF2B5EF4-FFF2-40B4-BE49-F238E27FC236}">
                <a16:creationId xmlns:a16="http://schemas.microsoft.com/office/drawing/2014/main" id="{778346A6-5BD8-CCB9-177C-66DA2F43648B}"/>
              </a:ext>
            </a:extLst>
          </p:cNvPr>
          <p:cNvPicPr>
            <a:picLocks noChangeAspect="1"/>
          </p:cNvPicPr>
          <p:nvPr>
            <a:audioFile r:link="rId18"/>
            <p:extLst>
              <p:ext uri="{DAA4B4D4-6D71-4841-9C94-3DE7FCFB9230}">
                <p14:media xmlns:p14="http://schemas.microsoft.com/office/powerpoint/2010/main" r:embed="rId17"/>
              </p:ext>
            </p:extLst>
          </p:nvPr>
        </p:nvPicPr>
        <p:blipFill>
          <a:blip r:embed="rId20"/>
          <a:stretch>
            <a:fillRect/>
          </a:stretch>
        </p:blipFill>
        <p:spPr>
          <a:xfrm>
            <a:off x="12711659" y="5931096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089262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2929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31795"/>
                            </p:stCondLst>
                            <p:childTnLst>
                              <p:par>
                                <p:cTn id="1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5" dur="18294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16743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1226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431005"/>
                            </p:stCondLst>
                            <p:childTnLst>
                              <p:par>
                                <p:cTn id="2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11226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744231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134563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880794"/>
                            </p:stCondLst>
                            <p:childTnLst>
                              <p:par>
                                <p:cTn id="35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9" dur="130260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13054"/>
                            </p:stCondLst>
                            <p:childTnLst>
                              <p:par>
                                <p:cTn id="41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278883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293937"/>
                            </p:stCondLst>
                            <p:childTnLst>
                              <p:par>
                                <p:cTn id="47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31717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613110"/>
                            </p:stCondLst>
                            <p:childTnLst>
                              <p:par>
                                <p:cTn id="53" presetID="10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518849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audio>
              <p:cMediaNode vol="80000">
                <p:cTn id="5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audio>
              <p:cMediaNode vol="80000">
                <p:cTn id="6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1D19209-9301-4C72-CC76-F3DADCBB40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400" dirty="0"/>
              <a:t>Major Prophets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83CDDA7-5EAE-A379-68F7-1B349588DA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461784" y="1293639"/>
            <a:ext cx="11480833" cy="5470935"/>
          </a:xfrm>
        </p:spPr>
        <p:txBody>
          <a:bodyPr>
            <a:noAutofit/>
          </a:bodyPr>
          <a:lstStyle/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  <a:p>
            <a:pPr>
              <a:buFont typeface="Wingdings" panose="05000000000000000000" pitchFamily="2" charset="2"/>
              <a:buChar char="Ø"/>
            </a:pP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Video based on audio from Dr.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Vannoy’s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class at Biblical Theological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Seminary. It was </a:t>
            </a:r>
            <a:r>
              <a:rPr lang="en-US" sz="2400" dirty="0" err="1">
                <a:latin typeface="Roboto" panose="02000000000000000000" pitchFamily="2" charset="0"/>
                <a:ea typeface="Roboto" panose="02000000000000000000" pitchFamily="2" charset="0"/>
              </a:rPr>
              <a:t>renarrated</a:t>
            </a: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 by Dr. Perry Phillips because the original audio </a:t>
            </a:r>
            <a:b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</a:br>
            <a:r>
              <a:rPr lang="en-US" sz="2400" dirty="0">
                <a:latin typeface="Roboto" panose="02000000000000000000" pitchFamily="2" charset="0"/>
                <a:ea typeface="Roboto" panose="02000000000000000000" pitchFamily="2" charset="0"/>
              </a:rPr>
              <a:t>was scratchy and it was turned into video by Ted Hildebrandt for Biblicalelearning.org.</a:t>
            </a:r>
          </a:p>
          <a:p>
            <a:pPr>
              <a:buFont typeface="Wingdings" panose="05000000000000000000" pitchFamily="2" charset="2"/>
              <a:buChar char="Ø"/>
            </a:pPr>
            <a:endParaRPr lang="en-US" sz="2400" dirty="0">
              <a:latin typeface="Roboto" panose="02000000000000000000" pitchFamily="2" charset="0"/>
              <a:ea typeface="Roboto" panose="02000000000000000000" pitchFamily="2" charset="0"/>
            </a:endParaRPr>
          </a:p>
        </p:txBody>
      </p:sp>
      <p:pic>
        <p:nvPicPr>
          <p:cNvPr id="5" name="Vannoy_MP15_Slide03_01">
            <a:hlinkClick r:id="" action="ppaction://media"/>
            <a:extLst>
              <a:ext uri="{FF2B5EF4-FFF2-40B4-BE49-F238E27FC236}">
                <a16:creationId xmlns:a16="http://schemas.microsoft.com/office/drawing/2014/main" id="{302A0F94-D875-E7A9-CE87-31FE7AE0976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241312" y="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3014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26806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Ion">
  <a:themeElements>
    <a:clrScheme name="Ion">
      <a:dk1>
        <a:sysClr val="windowText" lastClr="000000"/>
      </a:dk1>
      <a:lt1>
        <a:sysClr val="window" lastClr="FFFFFF"/>
      </a:lt1>
      <a:dk2>
        <a:srgbClr val="1E5155"/>
      </a:dk2>
      <a:lt2>
        <a:srgbClr val="EBEBEB"/>
      </a:lt2>
      <a:accent1>
        <a:srgbClr val="B01513"/>
      </a:accent1>
      <a:accent2>
        <a:srgbClr val="EA6312"/>
      </a:accent2>
      <a:accent3>
        <a:srgbClr val="E6B729"/>
      </a:accent3>
      <a:accent4>
        <a:srgbClr val="6AAC90"/>
      </a:accent4>
      <a:accent5>
        <a:srgbClr val="54849A"/>
      </a:accent5>
      <a:accent6>
        <a:srgbClr val="9E5E9B"/>
      </a:accent6>
      <a:hlink>
        <a:srgbClr val="58C1BA"/>
      </a:hlink>
      <a:folHlink>
        <a:srgbClr val="9DFFCB"/>
      </a:folHlink>
    </a:clrScheme>
    <a:fontScheme name="Ion">
      <a:maj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B050202020202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Ion">
      <a:fillStyleLst>
        <a:solidFill>
          <a:schemeClr val="phClr"/>
        </a:solidFill>
        <a:gradFill rotWithShape="1">
          <a:gsLst>
            <a:gs pos="0">
              <a:schemeClr val="phClr">
                <a:tint val="64000"/>
                <a:lumMod val="118000"/>
              </a:schemeClr>
            </a:gs>
            <a:gs pos="100000">
              <a:schemeClr val="phClr">
                <a:tint val="92000"/>
                <a:alpha val="100000"/>
                <a:lumMod val="11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8000"/>
                <a:lumMod val="114000"/>
              </a:schemeClr>
            </a:gs>
            <a:gs pos="100000">
              <a:schemeClr val="phClr">
                <a:shade val="90000"/>
                <a:lumMod val="84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8575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7000"/>
                <a:hueMod val="88000"/>
                <a:satMod val="130000"/>
                <a:lumMod val="124000"/>
              </a:schemeClr>
            </a:gs>
            <a:gs pos="100000">
              <a:schemeClr val="phClr">
                <a:tint val="96000"/>
                <a:shade val="88000"/>
                <a:hueMod val="108000"/>
                <a:satMod val="164000"/>
                <a:lumMod val="76000"/>
              </a:schemeClr>
            </a:gs>
          </a:gsLst>
          <a:path path="circle">
            <a:fillToRect l="45000" t="65000" r="125000" b="10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69000"/>
                <a:hueMod val="108000"/>
                <a:satMod val="164000"/>
                <a:lumMod val="74000"/>
              </a:schemeClr>
              <a:schemeClr val="phClr">
                <a:tint val="96000"/>
                <a:hueMod val="88000"/>
                <a:satMod val="140000"/>
                <a:lumMod val="132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on" id="{B8441ADB-2E43-4AF7-B97A-BD870242C6A8}" vid="{292E63A9-BB86-4E3D-B92A-7223C6510D2E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Ion</Template>
  <TotalTime>37779</TotalTime>
  <Words>153</Words>
  <Application>Microsoft Office PowerPoint</Application>
  <PresentationFormat>Widescreen</PresentationFormat>
  <Paragraphs>17</Paragraphs>
  <Slides>3</Slides>
  <Notes>0</Notes>
  <HiddenSlides>0</HiddenSlides>
  <MMClips>11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</vt:i4>
      </vt:variant>
    </vt:vector>
  </HeadingPairs>
  <TitlesOfParts>
    <vt:vector size="10" baseType="lpstr">
      <vt:lpstr>AA Times New Roman</vt:lpstr>
      <vt:lpstr>Arial</vt:lpstr>
      <vt:lpstr>Century Gothic</vt:lpstr>
      <vt:lpstr>Roboto</vt:lpstr>
      <vt:lpstr>Wingdings</vt:lpstr>
      <vt:lpstr>Wingdings 3</vt:lpstr>
      <vt:lpstr>Ion</vt:lpstr>
      <vt:lpstr>              Major Prophets</vt:lpstr>
      <vt:lpstr>Major Prophets</vt:lpstr>
      <vt:lpstr>Major Prophets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Foundation of Biblical Prophecy</dc:title>
  <dc:creator>Ted Hildebrandt</dc:creator>
  <cp:lastModifiedBy>Ted</cp:lastModifiedBy>
  <cp:revision>604</cp:revision>
  <dcterms:created xsi:type="dcterms:W3CDTF">2023-02-18T16:12:42Z</dcterms:created>
  <dcterms:modified xsi:type="dcterms:W3CDTF">2023-05-15T20:04:47Z</dcterms:modified>
</cp:coreProperties>
</file>