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  <p:sldId id="26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3" Type="http://schemas.microsoft.com/office/2007/relationships/media" Target="../media/media13.mp3"/><Relationship Id="rId21" Type="http://schemas.microsoft.com/office/2007/relationships/media" Target="../media/media21.mp3"/><Relationship Id="rId7" Type="http://schemas.microsoft.com/office/2007/relationships/media" Target="../media/media15.mp3"/><Relationship Id="rId12" Type="http://schemas.openxmlformats.org/officeDocument/2006/relationships/audio" Target="../media/media7.mp3"/><Relationship Id="rId17" Type="http://schemas.microsoft.com/office/2007/relationships/media" Target="../media/media19.mp3"/><Relationship Id="rId2" Type="http://schemas.openxmlformats.org/officeDocument/2006/relationships/audio" Target="../media/media12.mp3"/><Relationship Id="rId16" Type="http://schemas.openxmlformats.org/officeDocument/2006/relationships/audio" Target="../media/media18.mp3"/><Relationship Id="rId20" Type="http://schemas.openxmlformats.org/officeDocument/2006/relationships/audio" Target="../media/media20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7.mp3"/><Relationship Id="rId24" Type="http://schemas.openxmlformats.org/officeDocument/2006/relationships/image" Target="../media/image7.png"/><Relationship Id="rId5" Type="http://schemas.microsoft.com/office/2007/relationships/media" Target="../media/media14.mp3"/><Relationship Id="rId15" Type="http://schemas.microsoft.com/office/2007/relationships/media" Target="../media/media18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16.mp3"/><Relationship Id="rId19" Type="http://schemas.microsoft.com/office/2007/relationships/media" Target="../media/media20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audio" Target="../media/media17.mp3"/><Relationship Id="rId22" Type="http://schemas.openxmlformats.org/officeDocument/2006/relationships/audio" Target="../media/media2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14: Isaiah 40 Overture, Servant of the Lord Theme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14_Slide01_01">
            <a:hlinkClick r:id="" action="ppaction://media"/>
            <a:extLst>
              <a:ext uri="{FF2B5EF4-FFF2-40B4-BE49-F238E27FC236}">
                <a16:creationId xmlns:a16="http://schemas.microsoft.com/office/drawing/2014/main" id="{194E9FA5-EB39-0B91-EA1E-FBF7199B1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97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 Overture 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40:1-2 Comfort to Jerusalem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“Double” (?) or Substitute/Equivalent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40:3-5 God’s Deliverance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John the Baptist Reference [Lk. 3:4-6; Mt. 3:1-3; Mk. 1:2-3; Jn 1:19-23]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40:6-8 Message to Be “Cried Out”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40:9 God Brings Deliverance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40:10-11 The Greatness of His Deliverance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40:12 Transition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Who Created the Universe? </a:t>
            </a:r>
          </a:p>
        </p:txBody>
      </p:sp>
      <p:pic>
        <p:nvPicPr>
          <p:cNvPr id="12" name="Vannoy_MP14_Slide02_01">
            <a:hlinkClick r:id="" action="ppaction://media"/>
            <a:extLst>
              <a:ext uri="{FF2B5EF4-FFF2-40B4-BE49-F238E27FC236}">
                <a16:creationId xmlns:a16="http://schemas.microsoft.com/office/drawing/2014/main" id="{351A7391-B0B4-74B5-D4EE-8172FDCE6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92332" y="-304800"/>
            <a:ext cx="609600" cy="609600"/>
          </a:xfrm>
          <a:prstGeom prst="rect">
            <a:avLst/>
          </a:prstGeom>
        </p:spPr>
      </p:pic>
      <p:pic>
        <p:nvPicPr>
          <p:cNvPr id="13" name="Vannoy_MP14_Slide02_02">
            <a:hlinkClick r:id="" action="ppaction://media"/>
            <a:extLst>
              <a:ext uri="{FF2B5EF4-FFF2-40B4-BE49-F238E27FC236}">
                <a16:creationId xmlns:a16="http://schemas.microsoft.com/office/drawing/2014/main" id="{25608191-5FA5-5DA1-4978-A59413BE6D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92332" y="477336"/>
            <a:ext cx="609600" cy="609600"/>
          </a:xfrm>
          <a:prstGeom prst="rect">
            <a:avLst/>
          </a:prstGeom>
        </p:spPr>
      </p:pic>
      <p:pic>
        <p:nvPicPr>
          <p:cNvPr id="14" name="Vannoy_MP14_Slide02_03">
            <a:hlinkClick r:id="" action="ppaction://media"/>
            <a:extLst>
              <a:ext uri="{FF2B5EF4-FFF2-40B4-BE49-F238E27FC236}">
                <a16:creationId xmlns:a16="http://schemas.microsoft.com/office/drawing/2014/main" id="{A27863BF-15C7-4C93-53E0-49F0D96483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92332" y="1242839"/>
            <a:ext cx="609600" cy="609600"/>
          </a:xfrm>
          <a:prstGeom prst="rect">
            <a:avLst/>
          </a:prstGeom>
        </p:spPr>
      </p:pic>
      <p:pic>
        <p:nvPicPr>
          <p:cNvPr id="15" name="Vannoy_MP14_Slide02_04">
            <a:hlinkClick r:id="" action="ppaction://media"/>
            <a:extLst>
              <a:ext uri="{FF2B5EF4-FFF2-40B4-BE49-F238E27FC236}">
                <a16:creationId xmlns:a16="http://schemas.microsoft.com/office/drawing/2014/main" id="{847C7950-5A58-31C0-01AF-311DFDFDEF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65723" y="2195732"/>
            <a:ext cx="609600" cy="609600"/>
          </a:xfrm>
          <a:prstGeom prst="rect">
            <a:avLst/>
          </a:prstGeom>
        </p:spPr>
      </p:pic>
      <p:pic>
        <p:nvPicPr>
          <p:cNvPr id="16" name="Vannoy_MP14_Slide02_05">
            <a:hlinkClick r:id="" action="ppaction://media"/>
            <a:extLst>
              <a:ext uri="{FF2B5EF4-FFF2-40B4-BE49-F238E27FC236}">
                <a16:creationId xmlns:a16="http://schemas.microsoft.com/office/drawing/2014/main" id="{122C39FA-EBD9-7B1E-5CF2-7B116D4981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48492" y="2843825"/>
            <a:ext cx="609600" cy="609600"/>
          </a:xfrm>
          <a:prstGeom prst="rect">
            <a:avLst/>
          </a:prstGeom>
        </p:spPr>
      </p:pic>
      <p:pic>
        <p:nvPicPr>
          <p:cNvPr id="17" name="Vannoy_MP14_Slide02_06">
            <a:hlinkClick r:id="" action="ppaction://media"/>
            <a:extLst>
              <a:ext uri="{FF2B5EF4-FFF2-40B4-BE49-F238E27FC236}">
                <a16:creationId xmlns:a16="http://schemas.microsoft.com/office/drawing/2014/main" id="{42728DAD-E3BE-847F-3D4B-C9A8374C320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7532" y="3673506"/>
            <a:ext cx="609600" cy="609600"/>
          </a:xfrm>
          <a:prstGeom prst="rect">
            <a:avLst/>
          </a:prstGeom>
        </p:spPr>
      </p:pic>
      <p:pic>
        <p:nvPicPr>
          <p:cNvPr id="18" name="Vannoy_MP14_Slide02_07">
            <a:hlinkClick r:id="" action="ppaction://media"/>
            <a:extLst>
              <a:ext uri="{FF2B5EF4-FFF2-40B4-BE49-F238E27FC236}">
                <a16:creationId xmlns:a16="http://schemas.microsoft.com/office/drawing/2014/main" id="{D60EC0B9-7FB2-626A-BE49-0BE305CCF76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65723" y="4510027"/>
            <a:ext cx="609600" cy="609600"/>
          </a:xfrm>
          <a:prstGeom prst="rect">
            <a:avLst/>
          </a:prstGeom>
        </p:spPr>
      </p:pic>
      <p:pic>
        <p:nvPicPr>
          <p:cNvPr id="19" name="Vannoy_MP14_Slide02_08">
            <a:hlinkClick r:id="" action="ppaction://media"/>
            <a:extLst>
              <a:ext uri="{FF2B5EF4-FFF2-40B4-BE49-F238E27FC236}">
                <a16:creationId xmlns:a16="http://schemas.microsoft.com/office/drawing/2014/main" id="{308FB493-F9F6-E00B-1FF2-AF6537A047F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48492" y="5005561"/>
            <a:ext cx="609600" cy="609600"/>
          </a:xfrm>
          <a:prstGeom prst="rect">
            <a:avLst/>
          </a:prstGeom>
        </p:spPr>
      </p:pic>
      <p:pic>
        <p:nvPicPr>
          <p:cNvPr id="20" name="Vannoy_MP14_Slide02_09">
            <a:hlinkClick r:id="" action="ppaction://media"/>
            <a:extLst>
              <a:ext uri="{FF2B5EF4-FFF2-40B4-BE49-F238E27FC236}">
                <a16:creationId xmlns:a16="http://schemas.microsoft.com/office/drawing/2014/main" id="{7C1C3B61-81EC-B883-B980-F16DE75504F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43692" y="5615161"/>
            <a:ext cx="609600" cy="609600"/>
          </a:xfrm>
          <a:prstGeom prst="rect">
            <a:avLst/>
          </a:prstGeom>
        </p:spPr>
      </p:pic>
      <p:pic>
        <p:nvPicPr>
          <p:cNvPr id="21" name="Vannoy_MP14_Slide02_10">
            <a:hlinkClick r:id="" action="ppaction://media"/>
            <a:extLst>
              <a:ext uri="{FF2B5EF4-FFF2-40B4-BE49-F238E27FC236}">
                <a16:creationId xmlns:a16="http://schemas.microsoft.com/office/drawing/2014/main" id="{EB9A380E-4C93-E973-E74B-55112A3281D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43692" y="6642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7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23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2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4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2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2718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5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73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66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596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3094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6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11783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68844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09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21814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90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40:13-14 Who Was God’s Helper at Creation?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40:15-17 The Nations Are as Nothing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40:18-20 Theme of Idolatry and the Futility of Idolatry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40:40:21-24 God is the Lord of Nature and History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40:25-27 To Whom Will You Compare Me?  Lord is Incomparable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40:28-31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Servant of the Lord Theme:  Four Servant Psalms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1. Isaiah 41:8 Israel, you are my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2.  Isaiah 42:1-7 The Work the Servant Will 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Questions Arising  -- How Can Israel Do that When Israel Herself is a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Prisoner?   Isaiah 42:19-24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Vannoy_MP14_Slide03_01">
            <a:hlinkClick r:id="" action="ppaction://media"/>
            <a:extLst>
              <a:ext uri="{FF2B5EF4-FFF2-40B4-BE49-F238E27FC236}">
                <a16:creationId xmlns:a16="http://schemas.microsoft.com/office/drawing/2014/main" id="{E4C07330-9F07-F6A4-1BCC-B481F7359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26572" y="-304800"/>
            <a:ext cx="609600" cy="609600"/>
          </a:xfrm>
          <a:prstGeom prst="rect">
            <a:avLst/>
          </a:prstGeom>
        </p:spPr>
      </p:pic>
      <p:pic>
        <p:nvPicPr>
          <p:cNvPr id="9" name="Vannoy_MP14_Slide03_02">
            <a:hlinkClick r:id="" action="ppaction://media"/>
            <a:extLst>
              <a:ext uri="{FF2B5EF4-FFF2-40B4-BE49-F238E27FC236}">
                <a16:creationId xmlns:a16="http://schemas.microsoft.com/office/drawing/2014/main" id="{FE093824-2879-9E30-7B1E-A1FDB6FA4B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26572" y="371622"/>
            <a:ext cx="609600" cy="609600"/>
          </a:xfrm>
          <a:prstGeom prst="rect">
            <a:avLst/>
          </a:prstGeom>
        </p:spPr>
      </p:pic>
      <p:pic>
        <p:nvPicPr>
          <p:cNvPr id="14" name="Vannoy_MP14_Slide03_03">
            <a:hlinkClick r:id="" action="ppaction://media"/>
            <a:extLst>
              <a:ext uri="{FF2B5EF4-FFF2-40B4-BE49-F238E27FC236}">
                <a16:creationId xmlns:a16="http://schemas.microsoft.com/office/drawing/2014/main" id="{F4889482-0ED3-4DFE-4373-C5C82AD44F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15667" y="1100798"/>
            <a:ext cx="609600" cy="609600"/>
          </a:xfrm>
          <a:prstGeom prst="rect">
            <a:avLst/>
          </a:prstGeom>
        </p:spPr>
      </p:pic>
      <p:pic>
        <p:nvPicPr>
          <p:cNvPr id="15" name="Vannoy_MP14_Slide03_04">
            <a:hlinkClick r:id="" action="ppaction://media"/>
            <a:extLst>
              <a:ext uri="{FF2B5EF4-FFF2-40B4-BE49-F238E27FC236}">
                <a16:creationId xmlns:a16="http://schemas.microsoft.com/office/drawing/2014/main" id="{A2B7FA57-F00D-BCEA-1309-1829CB1F1C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28098" y="1891934"/>
            <a:ext cx="609600" cy="609600"/>
          </a:xfrm>
          <a:prstGeom prst="rect">
            <a:avLst/>
          </a:prstGeom>
        </p:spPr>
      </p:pic>
      <p:pic>
        <p:nvPicPr>
          <p:cNvPr id="16" name="Vannoy_MP14_Slide03_05">
            <a:hlinkClick r:id="" action="ppaction://media"/>
            <a:extLst>
              <a:ext uri="{FF2B5EF4-FFF2-40B4-BE49-F238E27FC236}">
                <a16:creationId xmlns:a16="http://schemas.microsoft.com/office/drawing/2014/main" id="{6F763B1C-C785-D928-CF45-A15C0D97B1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62323" y="2683070"/>
            <a:ext cx="609600" cy="609600"/>
          </a:xfrm>
          <a:prstGeom prst="rect">
            <a:avLst/>
          </a:prstGeom>
        </p:spPr>
      </p:pic>
      <p:pic>
        <p:nvPicPr>
          <p:cNvPr id="17" name="Vannoy_MP14_Slide02_06">
            <a:hlinkClick r:id="" action="ppaction://media"/>
            <a:extLst>
              <a:ext uri="{FF2B5EF4-FFF2-40B4-BE49-F238E27FC236}">
                <a16:creationId xmlns:a16="http://schemas.microsoft.com/office/drawing/2014/main" id="{257A2DF6-ED50-B147-5C9C-C60E216AB14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71827" y="3474206"/>
            <a:ext cx="609600" cy="609600"/>
          </a:xfrm>
          <a:prstGeom prst="rect">
            <a:avLst/>
          </a:prstGeom>
        </p:spPr>
      </p:pic>
      <p:pic>
        <p:nvPicPr>
          <p:cNvPr id="18" name="Vannoy_MP14_Slide03_07">
            <a:hlinkClick r:id="" action="ppaction://media"/>
            <a:extLst>
              <a:ext uri="{FF2B5EF4-FFF2-40B4-BE49-F238E27FC236}">
                <a16:creationId xmlns:a16="http://schemas.microsoft.com/office/drawing/2014/main" id="{C3D217C8-2E48-7815-BEFC-E33A9007CB0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28098" y="4150628"/>
            <a:ext cx="609600" cy="609600"/>
          </a:xfrm>
          <a:prstGeom prst="rect">
            <a:avLst/>
          </a:prstGeom>
        </p:spPr>
      </p:pic>
      <p:pic>
        <p:nvPicPr>
          <p:cNvPr id="19" name="Vannoy_MP14_Slide03_08">
            <a:hlinkClick r:id="" action="ppaction://media"/>
            <a:extLst>
              <a:ext uri="{FF2B5EF4-FFF2-40B4-BE49-F238E27FC236}">
                <a16:creationId xmlns:a16="http://schemas.microsoft.com/office/drawing/2014/main" id="{A6D4434C-951A-8B9C-4E40-6B7944D3700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48381" y="4841948"/>
            <a:ext cx="609600" cy="609600"/>
          </a:xfrm>
          <a:prstGeom prst="rect">
            <a:avLst/>
          </a:prstGeom>
        </p:spPr>
      </p:pic>
      <p:pic>
        <p:nvPicPr>
          <p:cNvPr id="20" name="Vannoy_MP14_Slide03_09">
            <a:hlinkClick r:id="" action="ppaction://media"/>
            <a:extLst>
              <a:ext uri="{FF2B5EF4-FFF2-40B4-BE49-F238E27FC236}">
                <a16:creationId xmlns:a16="http://schemas.microsoft.com/office/drawing/2014/main" id="{2E412E62-8646-FD37-CC0E-5C43DF07BF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37351" y="5586022"/>
            <a:ext cx="609600" cy="609600"/>
          </a:xfrm>
          <a:prstGeom prst="rect">
            <a:avLst/>
          </a:prstGeom>
        </p:spPr>
      </p:pic>
      <p:pic>
        <p:nvPicPr>
          <p:cNvPr id="23" name="Vannoy_MP14_Slide03_10">
            <a:hlinkClick r:id="" action="ppaction://media"/>
            <a:extLst>
              <a:ext uri="{FF2B5EF4-FFF2-40B4-BE49-F238E27FC236}">
                <a16:creationId xmlns:a16="http://schemas.microsoft.com/office/drawing/2014/main" id="{D4516036-984F-F507-C73A-4DB5306C889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8311" y="6309506"/>
            <a:ext cx="609600" cy="609600"/>
          </a:xfrm>
          <a:prstGeom prst="rect">
            <a:avLst/>
          </a:prstGeom>
        </p:spPr>
      </p:pic>
      <p:pic>
        <p:nvPicPr>
          <p:cNvPr id="24" name="Vannoy_MP14_Slide03_11">
            <a:hlinkClick r:id="" action="ppaction://media"/>
            <a:extLst>
              <a:ext uri="{FF2B5EF4-FFF2-40B4-BE49-F238E27FC236}">
                <a16:creationId xmlns:a16="http://schemas.microsoft.com/office/drawing/2014/main" id="{A95629D6-771C-167F-7F66-98F71694787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26572" y="7053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86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1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2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26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94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92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7199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432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80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4388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40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464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74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39874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30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84937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89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4_Slide04_01">
            <a:hlinkClick r:id="" action="ppaction://media"/>
            <a:extLst>
              <a:ext uri="{FF2B5EF4-FFF2-40B4-BE49-F238E27FC236}">
                <a16:creationId xmlns:a16="http://schemas.microsoft.com/office/drawing/2014/main" id="{667548AA-AD17-C94F-09CF-FCE7CC9FC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3708" y="596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37648</TotalTime>
  <Words>256</Words>
  <Application>Microsoft Office PowerPoint</Application>
  <PresentationFormat>Widescreen</PresentationFormat>
  <Paragraphs>29</Paragraphs>
  <Slides>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601</cp:revision>
  <dcterms:created xsi:type="dcterms:W3CDTF">2023-02-18T16:12:42Z</dcterms:created>
  <dcterms:modified xsi:type="dcterms:W3CDTF">2023-05-15T12:51:11Z</dcterms:modified>
</cp:coreProperties>
</file>