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63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4" d="100"/>
          <a:sy n="64" d="100"/>
        </p:scale>
        <p:origin x="1782" y="11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3" Type="http://schemas.microsoft.com/office/2007/relationships/media" Target="../media/media12.mp3"/><Relationship Id="rId7" Type="http://schemas.microsoft.com/office/2007/relationships/media" Target="../media/media14.mp3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5" Type="http://schemas.microsoft.com/office/2007/relationships/media" Target="../media/media13.mp3"/><Relationship Id="rId10" Type="http://schemas.openxmlformats.org/officeDocument/2006/relationships/image" Target="../media/image7.png"/><Relationship Id="rId4" Type="http://schemas.openxmlformats.org/officeDocument/2006/relationships/audio" Target="../media/media12.mp3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Major Prophets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11: Isaiah 30-32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MP11_Slide01_01">
            <a:hlinkClick r:id="" action="ppaction://media"/>
            <a:extLst>
              <a:ext uri="{FF2B5EF4-FFF2-40B4-BE49-F238E27FC236}">
                <a16:creationId xmlns:a16="http://schemas.microsoft.com/office/drawing/2014/main" id="{D55D9D42-C3B4-9A6F-4F9E-5AEFBD4D70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20255" y="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0" y="1547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Setting of Isaiah 30:  Alliance with Assyria to Egypt Option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 Kings 19:8-9 Historical Context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30:1-7 Rebuke Judah for Failing to Seek Their Help from the Lord and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Turning to Egypt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30:7 Translation Egypt/Rahab the Do-Nothing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30:8-17 Israel Decimated but Some Will Survive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30:18-26 Yet Peaceful Future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30:27-33 Destruction of Assyria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31 Jerusalem Protected, Assyria Judged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32:1-2 Messianic Blessing of the Present Believer’s Pilgrim Journey</a:t>
            </a:r>
          </a:p>
        </p:txBody>
      </p:sp>
      <p:pic>
        <p:nvPicPr>
          <p:cNvPr id="4" name="Vannoy_MP11_Slide02_01">
            <a:hlinkClick r:id="" action="ppaction://media"/>
            <a:extLst>
              <a:ext uri="{FF2B5EF4-FFF2-40B4-BE49-F238E27FC236}">
                <a16:creationId xmlns:a16="http://schemas.microsoft.com/office/drawing/2014/main" id="{4977EC0E-DEA3-A5F8-8C9F-38451708B7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70873" y="-782782"/>
            <a:ext cx="609600" cy="609600"/>
          </a:xfrm>
          <a:prstGeom prst="rect">
            <a:avLst/>
          </a:prstGeom>
        </p:spPr>
      </p:pic>
      <p:pic>
        <p:nvPicPr>
          <p:cNvPr id="5" name="Vannoy_MP11_Slide02_02">
            <a:hlinkClick r:id="" action="ppaction://media"/>
            <a:extLst>
              <a:ext uri="{FF2B5EF4-FFF2-40B4-BE49-F238E27FC236}">
                <a16:creationId xmlns:a16="http://schemas.microsoft.com/office/drawing/2014/main" id="{E9F1B673-588A-E273-5AB5-A5BFBF39E3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40146" y="0"/>
            <a:ext cx="609600" cy="609600"/>
          </a:xfrm>
          <a:prstGeom prst="rect">
            <a:avLst/>
          </a:prstGeom>
        </p:spPr>
      </p:pic>
      <p:pic>
        <p:nvPicPr>
          <p:cNvPr id="6" name="Vannoy_MP11_Slide02_03">
            <a:hlinkClick r:id="" action="ppaction://media"/>
            <a:extLst>
              <a:ext uri="{FF2B5EF4-FFF2-40B4-BE49-F238E27FC236}">
                <a16:creationId xmlns:a16="http://schemas.microsoft.com/office/drawing/2014/main" id="{CCC93BD3-6536-5236-3DB9-F625AF6BD38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70873" y="782782"/>
            <a:ext cx="609600" cy="609600"/>
          </a:xfrm>
          <a:prstGeom prst="rect">
            <a:avLst/>
          </a:prstGeom>
        </p:spPr>
      </p:pic>
      <p:pic>
        <p:nvPicPr>
          <p:cNvPr id="7" name="Vannoy_MP11_Slide02_04">
            <a:hlinkClick r:id="" action="ppaction://media"/>
            <a:extLst>
              <a:ext uri="{FF2B5EF4-FFF2-40B4-BE49-F238E27FC236}">
                <a16:creationId xmlns:a16="http://schemas.microsoft.com/office/drawing/2014/main" id="{0669EFFE-0BD4-28B3-6E92-BD54757C001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70873" y="1547639"/>
            <a:ext cx="609600" cy="609600"/>
          </a:xfrm>
          <a:prstGeom prst="rect">
            <a:avLst/>
          </a:prstGeom>
        </p:spPr>
      </p:pic>
      <p:pic>
        <p:nvPicPr>
          <p:cNvPr id="8" name="Vannoy_MP11_Slide02_05">
            <a:hlinkClick r:id="" action="ppaction://media"/>
            <a:extLst>
              <a:ext uri="{FF2B5EF4-FFF2-40B4-BE49-F238E27FC236}">
                <a16:creationId xmlns:a16="http://schemas.microsoft.com/office/drawing/2014/main" id="{49E55279-FEAB-38F3-BA6F-2C85E8FEA05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35346" y="2312496"/>
            <a:ext cx="609600" cy="609600"/>
          </a:xfrm>
          <a:prstGeom prst="rect">
            <a:avLst/>
          </a:prstGeom>
        </p:spPr>
      </p:pic>
      <p:pic>
        <p:nvPicPr>
          <p:cNvPr id="9" name="Vannoy_MP11_Slide02_06">
            <a:hlinkClick r:id="" action="ppaction://media"/>
            <a:extLst>
              <a:ext uri="{FF2B5EF4-FFF2-40B4-BE49-F238E27FC236}">
                <a16:creationId xmlns:a16="http://schemas.microsoft.com/office/drawing/2014/main" id="{B5455240-51D1-D78C-5FE3-F12E60360B1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49201" y="3124200"/>
            <a:ext cx="609600" cy="609600"/>
          </a:xfrm>
          <a:prstGeom prst="rect">
            <a:avLst/>
          </a:prstGeom>
        </p:spPr>
      </p:pic>
      <p:pic>
        <p:nvPicPr>
          <p:cNvPr id="10" name="Vannoy_MP11_Slide02_07">
            <a:hlinkClick r:id="" action="ppaction://media"/>
            <a:extLst>
              <a:ext uri="{FF2B5EF4-FFF2-40B4-BE49-F238E27FC236}">
                <a16:creationId xmlns:a16="http://schemas.microsoft.com/office/drawing/2014/main" id="{C7ACDBCD-8D4F-8483-3983-21DC2A8FA01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18474" y="3889057"/>
            <a:ext cx="609600" cy="609600"/>
          </a:xfrm>
          <a:prstGeom prst="rect">
            <a:avLst/>
          </a:prstGeom>
        </p:spPr>
      </p:pic>
      <p:pic>
        <p:nvPicPr>
          <p:cNvPr id="11" name="Vannoy_MP11_Slide02_08">
            <a:hlinkClick r:id="" action="ppaction://media"/>
            <a:extLst>
              <a:ext uri="{FF2B5EF4-FFF2-40B4-BE49-F238E27FC236}">
                <a16:creationId xmlns:a16="http://schemas.microsoft.com/office/drawing/2014/main" id="{42E5DEEC-3C72-A5F6-8CC6-FF628F4E63DB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18474" y="4700761"/>
            <a:ext cx="609600" cy="609600"/>
          </a:xfrm>
          <a:prstGeom prst="rect">
            <a:avLst/>
          </a:prstGeom>
        </p:spPr>
      </p:pic>
      <p:pic>
        <p:nvPicPr>
          <p:cNvPr id="12" name="Vannoy_MP11_Slide02_09">
            <a:hlinkClick r:id="" action="ppaction://media"/>
            <a:extLst>
              <a:ext uri="{FF2B5EF4-FFF2-40B4-BE49-F238E27FC236}">
                <a16:creationId xmlns:a16="http://schemas.microsoft.com/office/drawing/2014/main" id="{72580EC6-31F5-9F7D-A45D-36652FD09297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18474" y="56693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7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9518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60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7582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68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6449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479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86381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413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29778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12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23017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05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25594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24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27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207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293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32:3-4 Seeing Eyes and Understanding Ears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32:5-8 Division of People in Two Classes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32:9-14 Daughters of Zion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by Dr. Perry Phillips because the original audio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was scratchy 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MP11_Slide03_01">
            <a:hlinkClick r:id="" action="ppaction://media"/>
            <a:extLst>
              <a:ext uri="{FF2B5EF4-FFF2-40B4-BE49-F238E27FC236}">
                <a16:creationId xmlns:a16="http://schemas.microsoft.com/office/drawing/2014/main" id="{ABEC9BA9-4FE7-F4D8-5E30-B130B8181A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787746" y="-156882"/>
            <a:ext cx="609600" cy="609600"/>
          </a:xfrm>
          <a:prstGeom prst="rect">
            <a:avLst/>
          </a:prstGeom>
        </p:spPr>
      </p:pic>
      <p:pic>
        <p:nvPicPr>
          <p:cNvPr id="5" name="Vannoy_MP11_Slide03_02">
            <a:hlinkClick r:id="" action="ppaction://media"/>
            <a:extLst>
              <a:ext uri="{FF2B5EF4-FFF2-40B4-BE49-F238E27FC236}">
                <a16:creationId xmlns:a16="http://schemas.microsoft.com/office/drawing/2014/main" id="{D937CA81-9EBB-834D-3414-30F907DBA7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92546" y="543383"/>
            <a:ext cx="609600" cy="609600"/>
          </a:xfrm>
          <a:prstGeom prst="rect">
            <a:avLst/>
          </a:prstGeom>
        </p:spPr>
      </p:pic>
      <p:pic>
        <p:nvPicPr>
          <p:cNvPr id="6" name="Vannoy_MP11_Slide03_03">
            <a:hlinkClick r:id="" action="ppaction://media"/>
            <a:extLst>
              <a:ext uri="{FF2B5EF4-FFF2-40B4-BE49-F238E27FC236}">
                <a16:creationId xmlns:a16="http://schemas.microsoft.com/office/drawing/2014/main" id="{23FB996A-31F3-A5F8-60D9-A5E5EC9A98F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53873" y="1548448"/>
            <a:ext cx="609600" cy="609600"/>
          </a:xfrm>
          <a:prstGeom prst="rect">
            <a:avLst/>
          </a:prstGeom>
        </p:spPr>
      </p:pic>
      <p:pic>
        <p:nvPicPr>
          <p:cNvPr id="7" name="Vannoy_MP11_Slide03_04">
            <a:hlinkClick r:id="" action="ppaction://media"/>
            <a:extLst>
              <a:ext uri="{FF2B5EF4-FFF2-40B4-BE49-F238E27FC236}">
                <a16:creationId xmlns:a16="http://schemas.microsoft.com/office/drawing/2014/main" id="{22D10425-D78F-D25E-8B99-9C2673EDF67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073" y="2664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8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9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8406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62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6679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28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1529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80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37420</TotalTime>
  <Words>173</Words>
  <Application>Microsoft Office PowerPoint</Application>
  <PresentationFormat>Widescreen</PresentationFormat>
  <Paragraphs>20</Paragraphs>
  <Slides>3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Major Prophets</vt:lpstr>
      <vt:lpstr>Major Prophets</vt:lpstr>
      <vt:lpstr>Major Prophets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588</cp:revision>
  <dcterms:created xsi:type="dcterms:W3CDTF">2023-02-18T16:12:42Z</dcterms:created>
  <dcterms:modified xsi:type="dcterms:W3CDTF">2023-05-13T21:35:35Z</dcterms:modified>
</cp:coreProperties>
</file>