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3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7" d="100"/>
          <a:sy n="57" d="100"/>
        </p:scale>
        <p:origin x="2058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slideLayout" Target="../slideLayouts/slideLayout2.xml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0" Type="http://schemas.openxmlformats.org/officeDocument/2006/relationships/audio" Target="../media/media15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9: Isaiah 11:11-12:6; Isaiah 28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MP09_Slide01_01">
            <a:hlinkClick r:id="" action="ppaction://media"/>
            <a:extLst>
              <a:ext uri="{FF2B5EF4-FFF2-40B4-BE49-F238E27FC236}">
                <a16:creationId xmlns:a16="http://schemas.microsoft.com/office/drawing/2014/main" id="{9D93F34C-5639-1BAA-AEED-7319A25A1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28134" y="-872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11:11-16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Nature of Prophetic Discourse – Returnees from the Entire World Regather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A-Mil Young Sees It as Figurative of the Spread of the Gospel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Oswalt Sees 1948 Israel as a Possible Partial Fulfillment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Caution on Present Day Israel in Unbelief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12 – Song of Praise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Skipping Isaiah 13-23 Judgment on Foreign Nations and the Little Apocalypse (Isa. 24-27)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 Parallel to Book of Immanuel (Isa 7-12)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28:1ff Denunciation of the Drunkards of Ephraim</a:t>
            </a:r>
          </a:p>
        </p:txBody>
      </p:sp>
      <p:pic>
        <p:nvPicPr>
          <p:cNvPr id="13" name="Vannoy_MP09_Slide02_01">
            <a:hlinkClick r:id="" action="ppaction://media"/>
            <a:extLst>
              <a:ext uri="{FF2B5EF4-FFF2-40B4-BE49-F238E27FC236}">
                <a16:creationId xmlns:a16="http://schemas.microsoft.com/office/drawing/2014/main" id="{376AE844-4692-BD74-BB91-87E8DC356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0134" y="-304800"/>
            <a:ext cx="609600" cy="609600"/>
          </a:xfrm>
          <a:prstGeom prst="rect">
            <a:avLst/>
          </a:prstGeom>
        </p:spPr>
      </p:pic>
      <p:pic>
        <p:nvPicPr>
          <p:cNvPr id="14" name="Vannoy_MP09_Slide02_02">
            <a:hlinkClick r:id="" action="ppaction://media"/>
            <a:extLst>
              <a:ext uri="{FF2B5EF4-FFF2-40B4-BE49-F238E27FC236}">
                <a16:creationId xmlns:a16="http://schemas.microsoft.com/office/drawing/2014/main" id="{44E308DC-0C47-2C80-0F13-501F61030C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37067" y="719667"/>
            <a:ext cx="609600" cy="609600"/>
          </a:xfrm>
          <a:prstGeom prst="rect">
            <a:avLst/>
          </a:prstGeom>
        </p:spPr>
      </p:pic>
      <p:pic>
        <p:nvPicPr>
          <p:cNvPr id="15" name="Vannoy_MP09_Slide02_03">
            <a:hlinkClick r:id="" action="ppaction://media"/>
            <a:extLst>
              <a:ext uri="{FF2B5EF4-FFF2-40B4-BE49-F238E27FC236}">
                <a16:creationId xmlns:a16="http://schemas.microsoft.com/office/drawing/2014/main" id="{16BE76A9-A7D3-A13D-811E-5C5EA2BD9E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4799" y="1837267"/>
            <a:ext cx="609600" cy="609600"/>
          </a:xfrm>
          <a:prstGeom prst="rect">
            <a:avLst/>
          </a:prstGeom>
        </p:spPr>
      </p:pic>
      <p:pic>
        <p:nvPicPr>
          <p:cNvPr id="16" name="Vannoy_MP09_Slide02_04">
            <a:hlinkClick r:id="" action="ppaction://media"/>
            <a:extLst>
              <a:ext uri="{FF2B5EF4-FFF2-40B4-BE49-F238E27FC236}">
                <a16:creationId xmlns:a16="http://schemas.microsoft.com/office/drawing/2014/main" id="{B29DA904-99B1-1EEA-0A41-5B36F0EE4D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41867" y="2954867"/>
            <a:ext cx="609600" cy="609600"/>
          </a:xfrm>
          <a:prstGeom prst="rect">
            <a:avLst/>
          </a:prstGeom>
        </p:spPr>
      </p:pic>
      <p:pic>
        <p:nvPicPr>
          <p:cNvPr id="17" name="Vannoy_MP09_Slide02_05">
            <a:hlinkClick r:id="" action="ppaction://media"/>
            <a:extLst>
              <a:ext uri="{FF2B5EF4-FFF2-40B4-BE49-F238E27FC236}">
                <a16:creationId xmlns:a16="http://schemas.microsoft.com/office/drawing/2014/main" id="{C2F5BC9B-0FCC-BE53-D8FB-E2154002BEF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4799" y="3810001"/>
            <a:ext cx="609600" cy="609600"/>
          </a:xfrm>
          <a:prstGeom prst="rect">
            <a:avLst/>
          </a:prstGeom>
        </p:spPr>
      </p:pic>
      <p:pic>
        <p:nvPicPr>
          <p:cNvPr id="18" name="Vannoy_MP09_Slide02_06">
            <a:hlinkClick r:id="" action="ppaction://media"/>
            <a:extLst>
              <a:ext uri="{FF2B5EF4-FFF2-40B4-BE49-F238E27FC236}">
                <a16:creationId xmlns:a16="http://schemas.microsoft.com/office/drawing/2014/main" id="{0A9BD2CD-2A25-0CCC-6F58-5032641C8AD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14799" y="4919135"/>
            <a:ext cx="609600" cy="609600"/>
          </a:xfrm>
          <a:prstGeom prst="rect">
            <a:avLst/>
          </a:prstGeom>
        </p:spPr>
      </p:pic>
      <p:pic>
        <p:nvPicPr>
          <p:cNvPr id="19" name="Vannoy_MP09_Slide02_07">
            <a:hlinkClick r:id="" action="ppaction://media"/>
            <a:extLst>
              <a:ext uri="{FF2B5EF4-FFF2-40B4-BE49-F238E27FC236}">
                <a16:creationId xmlns:a16="http://schemas.microsoft.com/office/drawing/2014/main" id="{C9C982A4-AE17-DC98-6847-D903C8CEB64F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04800" y="5723469"/>
            <a:ext cx="609600" cy="609600"/>
          </a:xfrm>
          <a:prstGeom prst="rect">
            <a:avLst/>
          </a:prstGeom>
        </p:spPr>
      </p:pic>
      <p:pic>
        <p:nvPicPr>
          <p:cNvPr id="20" name="Vannoy_MP09_Slide02_08">
            <a:hlinkClick r:id="" action="ppaction://media"/>
            <a:extLst>
              <a:ext uri="{FF2B5EF4-FFF2-40B4-BE49-F238E27FC236}">
                <a16:creationId xmlns:a16="http://schemas.microsoft.com/office/drawing/2014/main" id="{B1D58DCC-4AF7-552F-50E0-80CD52AD254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20134" y="6553200"/>
            <a:ext cx="609600" cy="609600"/>
          </a:xfrm>
          <a:prstGeom prst="rect">
            <a:avLst/>
          </a:prstGeom>
        </p:spPr>
      </p:pic>
      <p:pic>
        <p:nvPicPr>
          <p:cNvPr id="21" name="Vannoy_MP09_Slide02_09">
            <a:hlinkClick r:id="" action="ppaction://media"/>
            <a:extLst>
              <a:ext uri="{FF2B5EF4-FFF2-40B4-BE49-F238E27FC236}">
                <a16:creationId xmlns:a16="http://schemas.microsoft.com/office/drawing/2014/main" id="{48BE1442-CC1E-F186-357B-BFD8A07CAFE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887200" y="7427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7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29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417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6471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06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49117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340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4519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392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65811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83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46191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72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45481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65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74037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738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28:5-6 Lord as Glory for a Remnant of His People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28:7-8 Judah Drunkards as Bad as Ephraim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28:9-10 The Nobles Response:  Who Do You Think You Are?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28:11 God Will Address Them with Foreign Lips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28:12-13 God’s Rebukes Judah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0" name="Vannoy_MP09_Slide03_01">
            <a:hlinkClick r:id="" action="ppaction://media"/>
            <a:extLst>
              <a:ext uri="{FF2B5EF4-FFF2-40B4-BE49-F238E27FC236}">
                <a16:creationId xmlns:a16="http://schemas.microsoft.com/office/drawing/2014/main" id="{DF1D770A-2F63-1A9C-2FBA-ABCE4CCE6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200" y="-156882"/>
            <a:ext cx="609600" cy="609600"/>
          </a:xfrm>
          <a:prstGeom prst="rect">
            <a:avLst/>
          </a:prstGeom>
        </p:spPr>
      </p:pic>
      <p:pic>
        <p:nvPicPr>
          <p:cNvPr id="11" name="Vannoy_MP09_Slide03_02">
            <a:hlinkClick r:id="" action="ppaction://media"/>
            <a:extLst>
              <a:ext uri="{FF2B5EF4-FFF2-40B4-BE49-F238E27FC236}">
                <a16:creationId xmlns:a16="http://schemas.microsoft.com/office/drawing/2014/main" id="{D5965103-1464-AA9F-6C9B-3681EEF24A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200" y="848183"/>
            <a:ext cx="609600" cy="609600"/>
          </a:xfrm>
          <a:prstGeom prst="rect">
            <a:avLst/>
          </a:prstGeom>
        </p:spPr>
      </p:pic>
      <p:pic>
        <p:nvPicPr>
          <p:cNvPr id="12" name="Vannoy_MP09_Slide03_03">
            <a:hlinkClick r:id="" action="ppaction://media"/>
            <a:extLst>
              <a:ext uri="{FF2B5EF4-FFF2-40B4-BE49-F238E27FC236}">
                <a16:creationId xmlns:a16="http://schemas.microsoft.com/office/drawing/2014/main" id="{D49A1758-F30E-E1C3-5F59-07C39653BC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59200" y="1810915"/>
            <a:ext cx="609600" cy="609600"/>
          </a:xfrm>
          <a:prstGeom prst="rect">
            <a:avLst/>
          </a:prstGeom>
        </p:spPr>
      </p:pic>
      <p:pic>
        <p:nvPicPr>
          <p:cNvPr id="13" name="Vannoy_MP09_Slide03_04">
            <a:hlinkClick r:id="" action="ppaction://media"/>
            <a:extLst>
              <a:ext uri="{FF2B5EF4-FFF2-40B4-BE49-F238E27FC236}">
                <a16:creationId xmlns:a16="http://schemas.microsoft.com/office/drawing/2014/main" id="{CF02B69E-2256-7740-FA82-A12811863F9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71333" y="2773647"/>
            <a:ext cx="609600" cy="609600"/>
          </a:xfrm>
          <a:prstGeom prst="rect">
            <a:avLst/>
          </a:prstGeom>
        </p:spPr>
      </p:pic>
      <p:pic>
        <p:nvPicPr>
          <p:cNvPr id="14" name="Vannoy_MP09_Slide03_05">
            <a:hlinkClick r:id="" action="ppaction://media"/>
            <a:extLst>
              <a:ext uri="{FF2B5EF4-FFF2-40B4-BE49-F238E27FC236}">
                <a16:creationId xmlns:a16="http://schemas.microsoft.com/office/drawing/2014/main" id="{1F48EA23-622F-0E2B-A3E3-8B73AAEA06B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200" y="3787179"/>
            <a:ext cx="609600" cy="609600"/>
          </a:xfrm>
          <a:prstGeom prst="rect">
            <a:avLst/>
          </a:prstGeom>
        </p:spPr>
      </p:pic>
      <p:pic>
        <p:nvPicPr>
          <p:cNvPr id="15" name="Vannoy_MP09_Slide03_06">
            <a:hlinkClick r:id="" action="ppaction://media"/>
            <a:extLst>
              <a:ext uri="{FF2B5EF4-FFF2-40B4-BE49-F238E27FC236}">
                <a16:creationId xmlns:a16="http://schemas.microsoft.com/office/drawing/2014/main" id="{6C4AAF36-CA96-0175-4268-E9DE3DD2274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5099623"/>
            <a:ext cx="91439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6962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00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9033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54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6517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666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5186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758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4773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70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36282</TotalTime>
  <Words>207</Words>
  <Application>Microsoft Office PowerPoint</Application>
  <PresentationFormat>Widescreen</PresentationFormat>
  <Paragraphs>22</Paragraphs>
  <Slides>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577</cp:revision>
  <dcterms:created xsi:type="dcterms:W3CDTF">2023-02-18T16:12:42Z</dcterms:created>
  <dcterms:modified xsi:type="dcterms:W3CDTF">2023-05-11T17:56:23Z</dcterms:modified>
</cp:coreProperties>
</file>