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7" d="100"/>
          <a:sy n="57" d="100"/>
        </p:scale>
        <p:origin x="2058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2.xml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8: Isaiah 11:1-9, Difference Approaches to Isa. 11:6-9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08_Slide01_01">
            <a:hlinkClick r:id="" action="ppaction://media"/>
            <a:extLst>
              <a:ext uri="{FF2B5EF4-FFF2-40B4-BE49-F238E27FC236}">
                <a16:creationId xmlns:a16="http://schemas.microsoft.com/office/drawing/2014/main" id="{C29D5407-EB60-DF2E-25DD-2A15F977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of Isaiah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 – Stump’s New Shoot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11:2 Branch is Messianic Person Endowed by the Spirit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Deity and Messianic Person Nexus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11:2-3 – 6 Aspects of the Powers of the Spirit and Righteous Judgment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11:4 Righteous Ruler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11:4 – Wicked One Destroyed [2 Thes. 2:8 and Rev. 19:11-21]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11:6-9 Character of His Kingdom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11:6-9 and the Millennium </a:t>
            </a:r>
          </a:p>
        </p:txBody>
      </p:sp>
      <p:pic>
        <p:nvPicPr>
          <p:cNvPr id="4" name="Vannoy_MP08_Slide02_01">
            <a:hlinkClick r:id="" action="ppaction://media"/>
            <a:extLst>
              <a:ext uri="{FF2B5EF4-FFF2-40B4-BE49-F238E27FC236}">
                <a16:creationId xmlns:a16="http://schemas.microsoft.com/office/drawing/2014/main" id="{A894CC6F-760B-09EF-83F7-98A49434C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0134" y="-156882"/>
            <a:ext cx="609600" cy="609600"/>
          </a:xfrm>
          <a:prstGeom prst="rect">
            <a:avLst/>
          </a:prstGeom>
        </p:spPr>
      </p:pic>
      <p:pic>
        <p:nvPicPr>
          <p:cNvPr id="5" name="Vannoy_MP08_Slide02_02">
            <a:hlinkClick r:id="" action="ppaction://media"/>
            <a:extLst>
              <a:ext uri="{FF2B5EF4-FFF2-40B4-BE49-F238E27FC236}">
                <a16:creationId xmlns:a16="http://schemas.microsoft.com/office/drawing/2014/main" id="{B95F1F16-D519-6154-0B94-1719A321D7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0134" y="619583"/>
            <a:ext cx="609600" cy="609600"/>
          </a:xfrm>
          <a:prstGeom prst="rect">
            <a:avLst/>
          </a:prstGeom>
        </p:spPr>
      </p:pic>
      <p:pic>
        <p:nvPicPr>
          <p:cNvPr id="6" name="Vannoy_MP08_Slide02_03">
            <a:hlinkClick r:id="" action="ppaction://media"/>
            <a:extLst>
              <a:ext uri="{FF2B5EF4-FFF2-40B4-BE49-F238E27FC236}">
                <a16:creationId xmlns:a16="http://schemas.microsoft.com/office/drawing/2014/main" id="{1779B539-AC3D-7B10-291B-9BD2CC4D23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24934" y="1547639"/>
            <a:ext cx="609600" cy="609600"/>
          </a:xfrm>
          <a:prstGeom prst="rect">
            <a:avLst/>
          </a:prstGeom>
        </p:spPr>
      </p:pic>
      <p:pic>
        <p:nvPicPr>
          <p:cNvPr id="7" name="Vannoy_MP08_Slide02_04">
            <a:hlinkClick r:id="" action="ppaction://media"/>
            <a:extLst>
              <a:ext uri="{FF2B5EF4-FFF2-40B4-BE49-F238E27FC236}">
                <a16:creationId xmlns:a16="http://schemas.microsoft.com/office/drawing/2014/main" id="{C7A3889C-8D85-C8EC-A85D-4D5732B871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0134" y="2324104"/>
            <a:ext cx="609600" cy="609600"/>
          </a:xfrm>
          <a:prstGeom prst="rect">
            <a:avLst/>
          </a:prstGeom>
        </p:spPr>
      </p:pic>
      <p:pic>
        <p:nvPicPr>
          <p:cNvPr id="8" name="Vannoy_MP08_Slide02_05">
            <a:hlinkClick r:id="" action="ppaction://media"/>
            <a:extLst>
              <a:ext uri="{FF2B5EF4-FFF2-40B4-BE49-F238E27FC236}">
                <a16:creationId xmlns:a16="http://schemas.microsoft.com/office/drawing/2014/main" id="{6923D8EF-BD9F-327A-3400-A9EAA78DD0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0134" y="3340097"/>
            <a:ext cx="609600" cy="609600"/>
          </a:xfrm>
          <a:prstGeom prst="rect">
            <a:avLst/>
          </a:prstGeom>
        </p:spPr>
      </p:pic>
      <p:pic>
        <p:nvPicPr>
          <p:cNvPr id="9" name="Vannoy_MP08_Slide02_06">
            <a:hlinkClick r:id="" action="ppaction://media"/>
            <a:extLst>
              <a:ext uri="{FF2B5EF4-FFF2-40B4-BE49-F238E27FC236}">
                <a16:creationId xmlns:a16="http://schemas.microsoft.com/office/drawing/2014/main" id="{26068F36-B660-0BF2-D237-D5C8EC41827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1" y="4283106"/>
            <a:ext cx="609600" cy="609600"/>
          </a:xfrm>
          <a:prstGeom prst="rect">
            <a:avLst/>
          </a:prstGeom>
        </p:spPr>
      </p:pic>
      <p:pic>
        <p:nvPicPr>
          <p:cNvPr id="10" name="Vannoy_MP08_Slide02_07">
            <a:hlinkClick r:id="" action="ppaction://media"/>
            <a:extLst>
              <a:ext uri="{FF2B5EF4-FFF2-40B4-BE49-F238E27FC236}">
                <a16:creationId xmlns:a16="http://schemas.microsoft.com/office/drawing/2014/main" id="{C7A6B7D0-BDFA-2F5B-F858-685085A6911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6934" y="4994299"/>
            <a:ext cx="609600" cy="609600"/>
          </a:xfrm>
          <a:prstGeom prst="rect">
            <a:avLst/>
          </a:prstGeom>
        </p:spPr>
      </p:pic>
      <p:pic>
        <p:nvPicPr>
          <p:cNvPr id="11" name="Vannoy_MP08_Slide02_08">
            <a:hlinkClick r:id="" action="ppaction://media"/>
            <a:extLst>
              <a:ext uri="{FF2B5EF4-FFF2-40B4-BE49-F238E27FC236}">
                <a16:creationId xmlns:a16="http://schemas.microsoft.com/office/drawing/2014/main" id="{076361E6-8458-20C4-625B-C3C0ACC9766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1" y="5777456"/>
            <a:ext cx="609600" cy="609600"/>
          </a:xfrm>
          <a:prstGeom prst="rect">
            <a:avLst/>
          </a:prstGeom>
        </p:spPr>
      </p:pic>
      <p:pic>
        <p:nvPicPr>
          <p:cNvPr id="12" name="Vannoy_MP08_Slide02_09">
            <a:hlinkClick r:id="" action="ppaction://media"/>
            <a:extLst>
              <a:ext uri="{FF2B5EF4-FFF2-40B4-BE49-F238E27FC236}">
                <a16:creationId xmlns:a16="http://schemas.microsoft.com/office/drawing/2014/main" id="{A1CC5AE8-2F58-D42E-6A2A-4E093A1BD78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2173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325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6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6959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9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8304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58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61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6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4778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6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278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1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66448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80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 Ways of Interpreting Isaiah 11:6-9  [Oswalt]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11:6-9 from a Post-Mil Perspective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11:6-9 from an A-Mil Perspective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11:6-9 When Will This Prophecy Be Realized?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11:10 Messianic Glorious Rest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08_Slide03_01">
            <a:hlinkClick r:id="" action="ppaction://media"/>
            <a:extLst>
              <a:ext uri="{FF2B5EF4-FFF2-40B4-BE49-F238E27FC236}">
                <a16:creationId xmlns:a16="http://schemas.microsoft.com/office/drawing/2014/main" id="{F5D8A8FD-1FD1-E7B9-D51E-17036AF7B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0267" y="-216149"/>
            <a:ext cx="609600" cy="609600"/>
          </a:xfrm>
          <a:prstGeom prst="rect">
            <a:avLst/>
          </a:prstGeom>
        </p:spPr>
      </p:pic>
      <p:pic>
        <p:nvPicPr>
          <p:cNvPr id="5" name="Vannoy_MP08_Slide03_02">
            <a:hlinkClick r:id="" action="ppaction://media"/>
            <a:extLst>
              <a:ext uri="{FF2B5EF4-FFF2-40B4-BE49-F238E27FC236}">
                <a16:creationId xmlns:a16="http://schemas.microsoft.com/office/drawing/2014/main" id="{DAC1055E-ED65-C367-880E-92D32B05BC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0267" y="848183"/>
            <a:ext cx="524933" cy="609600"/>
          </a:xfrm>
          <a:prstGeom prst="rect">
            <a:avLst/>
          </a:prstGeom>
        </p:spPr>
      </p:pic>
      <p:pic>
        <p:nvPicPr>
          <p:cNvPr id="6" name="Vannoy_MP08_Slide03_03">
            <a:hlinkClick r:id="" action="ppaction://media"/>
            <a:extLst>
              <a:ext uri="{FF2B5EF4-FFF2-40B4-BE49-F238E27FC236}">
                <a16:creationId xmlns:a16="http://schemas.microsoft.com/office/drawing/2014/main" id="{25756E32-2313-307E-50CC-0FAF597572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55600" y="1853248"/>
            <a:ext cx="609600" cy="609600"/>
          </a:xfrm>
          <a:prstGeom prst="rect">
            <a:avLst/>
          </a:prstGeom>
        </p:spPr>
      </p:pic>
      <p:pic>
        <p:nvPicPr>
          <p:cNvPr id="7" name="Vannoy_MP08_Slide03_04">
            <a:hlinkClick r:id="" action="ppaction://media"/>
            <a:extLst>
              <a:ext uri="{FF2B5EF4-FFF2-40B4-BE49-F238E27FC236}">
                <a16:creationId xmlns:a16="http://schemas.microsoft.com/office/drawing/2014/main" id="{469495BC-4837-0332-E824-1CB4494C71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7933" y="3124200"/>
            <a:ext cx="609600" cy="609600"/>
          </a:xfrm>
          <a:prstGeom prst="rect">
            <a:avLst/>
          </a:prstGeom>
        </p:spPr>
      </p:pic>
      <p:pic>
        <p:nvPicPr>
          <p:cNvPr id="8" name="Vannoy_MP08_Slide03_05">
            <a:hlinkClick r:id="" action="ppaction://media"/>
            <a:extLst>
              <a:ext uri="{FF2B5EF4-FFF2-40B4-BE49-F238E27FC236}">
                <a16:creationId xmlns:a16="http://schemas.microsoft.com/office/drawing/2014/main" id="{E51304A7-87E9-2EDD-265B-BCD80CFF7E2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5467" y="4188532"/>
            <a:ext cx="609600" cy="609600"/>
          </a:xfrm>
          <a:prstGeom prst="rect">
            <a:avLst/>
          </a:prstGeom>
        </p:spPr>
      </p:pic>
      <p:pic>
        <p:nvPicPr>
          <p:cNvPr id="9" name="Vannoy_MP08_Slide03_06">
            <a:hlinkClick r:id="" action="ppaction://media"/>
            <a:extLst>
              <a:ext uri="{FF2B5EF4-FFF2-40B4-BE49-F238E27FC236}">
                <a16:creationId xmlns:a16="http://schemas.microsoft.com/office/drawing/2014/main" id="{04D348BB-DBA7-68FC-FCAE-4F975F3994D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3933" y="4948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6426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0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9022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1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2034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8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2634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3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78397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2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35930</TotalTime>
  <Words>188</Words>
  <Application>Microsoft Office PowerPoint</Application>
  <PresentationFormat>Widescreen</PresentationFormat>
  <Paragraphs>21</Paragraphs>
  <Slides>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571</cp:revision>
  <dcterms:created xsi:type="dcterms:W3CDTF">2023-02-18T16:12:42Z</dcterms:created>
  <dcterms:modified xsi:type="dcterms:W3CDTF">2023-05-11T12:04:01Z</dcterms:modified>
</cp:coreProperties>
</file>