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62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2" d="100"/>
          <a:sy n="62" d="100"/>
        </p:scale>
        <p:origin x="1620" y="12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3" Type="http://schemas.microsoft.com/office/2007/relationships/media" Target="../media/media12.mp3"/><Relationship Id="rId7" Type="http://schemas.microsoft.com/office/2007/relationships/media" Target="../media/media14.mp3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5" Type="http://schemas.microsoft.com/office/2007/relationships/media" Target="../media/media13.mp3"/><Relationship Id="rId10" Type="http://schemas.openxmlformats.org/officeDocument/2006/relationships/image" Target="../media/image7.png"/><Relationship Id="rId4" Type="http://schemas.openxmlformats.org/officeDocument/2006/relationships/audio" Target="../media/media12.mp3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Major Prophets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6: Virgin Birth, Isaiah’s Son (Isa. 7-8)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9" name="Vannoy_MP06_Slide01_01">
            <a:hlinkClick r:id="" action="ppaction://media"/>
            <a:extLst>
              <a:ext uri="{FF2B5EF4-FFF2-40B4-BE49-F238E27FC236}">
                <a16:creationId xmlns:a16="http://schemas.microsoft.com/office/drawing/2014/main" id="{457958D1-F887-66B6-8D38-E5C2B6537F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28909" y="-89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293639"/>
            <a:ext cx="11480833" cy="5470935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endParaRPr lang="en-US" sz="2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Review of Isaiah 7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‘Almah [virgin – Isaiah 7:14]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LXX Translation of ‘Almah as Parthenos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Long Term Prophecies Coupled with a Short Term Prophecy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Isaiah’s Son (Isa. 8) Not = Child of Isaiah 7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Child as a Measure of Time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7:17-25 Results of Ahaz’s Alliance with Assyria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Connection with Isaiah 36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8:1-4 Isaiah’s Son Maher-Shala-Hash-Baz – Writing the Scroll</a:t>
            </a:r>
          </a:p>
        </p:txBody>
      </p:sp>
      <p:pic>
        <p:nvPicPr>
          <p:cNvPr id="33" name="Vannoy_MP06_Slide02_01">
            <a:hlinkClick r:id="" action="ppaction://media"/>
            <a:extLst>
              <a:ext uri="{FF2B5EF4-FFF2-40B4-BE49-F238E27FC236}">
                <a16:creationId xmlns:a16="http://schemas.microsoft.com/office/drawing/2014/main" id="{FDC8A528-6F36-A3B6-94F8-0FACE3D447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35919" y="319007"/>
            <a:ext cx="609600" cy="609600"/>
          </a:xfrm>
          <a:prstGeom prst="rect">
            <a:avLst/>
          </a:prstGeom>
        </p:spPr>
      </p:pic>
      <p:pic>
        <p:nvPicPr>
          <p:cNvPr id="34" name="Vannoy_MP06_Slide02_02">
            <a:hlinkClick r:id="" action="ppaction://media"/>
            <a:extLst>
              <a:ext uri="{FF2B5EF4-FFF2-40B4-BE49-F238E27FC236}">
                <a16:creationId xmlns:a16="http://schemas.microsoft.com/office/drawing/2014/main" id="{B1181F40-05E0-1DF0-86B3-CB38337F1E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147518" y="1293639"/>
            <a:ext cx="609600" cy="609600"/>
          </a:xfrm>
          <a:prstGeom prst="rect">
            <a:avLst/>
          </a:prstGeom>
        </p:spPr>
      </p:pic>
      <p:pic>
        <p:nvPicPr>
          <p:cNvPr id="35" name="Vannoy_MP06_Slide02_03">
            <a:hlinkClick r:id="" action="ppaction://media"/>
            <a:extLst>
              <a:ext uri="{FF2B5EF4-FFF2-40B4-BE49-F238E27FC236}">
                <a16:creationId xmlns:a16="http://schemas.microsoft.com/office/drawing/2014/main" id="{72C9C8E0-ED8D-901F-BD16-E439FBA0CAC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147518" y="2334139"/>
            <a:ext cx="609600" cy="609600"/>
          </a:xfrm>
          <a:prstGeom prst="rect">
            <a:avLst/>
          </a:prstGeom>
        </p:spPr>
      </p:pic>
      <p:pic>
        <p:nvPicPr>
          <p:cNvPr id="36" name="Vannoy_MP06_Slide02_04">
            <a:hlinkClick r:id="" action="ppaction://media"/>
            <a:extLst>
              <a:ext uri="{FF2B5EF4-FFF2-40B4-BE49-F238E27FC236}">
                <a16:creationId xmlns:a16="http://schemas.microsoft.com/office/drawing/2014/main" id="{A0A3DDB6-9652-79DE-4C2F-23B45E75204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147518" y="3304662"/>
            <a:ext cx="609600" cy="609600"/>
          </a:xfrm>
          <a:prstGeom prst="rect">
            <a:avLst/>
          </a:prstGeom>
        </p:spPr>
      </p:pic>
      <p:pic>
        <p:nvPicPr>
          <p:cNvPr id="37" name="Vannoy_MP06_Slide02_05">
            <a:hlinkClick r:id="" action="ppaction://media"/>
            <a:extLst>
              <a:ext uri="{FF2B5EF4-FFF2-40B4-BE49-F238E27FC236}">
                <a16:creationId xmlns:a16="http://schemas.microsoft.com/office/drawing/2014/main" id="{2AEA99A3-D420-62B5-1E21-99E9300007C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42718" y="4248063"/>
            <a:ext cx="609600" cy="609600"/>
          </a:xfrm>
          <a:prstGeom prst="rect">
            <a:avLst/>
          </a:prstGeom>
        </p:spPr>
      </p:pic>
      <p:pic>
        <p:nvPicPr>
          <p:cNvPr id="38" name="Vannoy_MP06_Slide02_06">
            <a:hlinkClick r:id="" action="ppaction://media"/>
            <a:extLst>
              <a:ext uri="{FF2B5EF4-FFF2-40B4-BE49-F238E27FC236}">
                <a16:creationId xmlns:a16="http://schemas.microsoft.com/office/drawing/2014/main" id="{9FD09554-C1DB-EADF-62B1-984F732CDCD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42718" y="5552387"/>
            <a:ext cx="609600" cy="609600"/>
          </a:xfrm>
          <a:prstGeom prst="rect">
            <a:avLst/>
          </a:prstGeom>
        </p:spPr>
      </p:pic>
      <p:pic>
        <p:nvPicPr>
          <p:cNvPr id="39" name="Vannoy_MP06_Slide02_07">
            <a:hlinkClick r:id="" action="ppaction://media"/>
            <a:extLst>
              <a:ext uri="{FF2B5EF4-FFF2-40B4-BE49-F238E27FC236}">
                <a16:creationId xmlns:a16="http://schemas.microsoft.com/office/drawing/2014/main" id="{4D343272-84DB-FFED-A661-9329390DC69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103901" y="6459774"/>
            <a:ext cx="609600" cy="609600"/>
          </a:xfrm>
          <a:prstGeom prst="rect">
            <a:avLst/>
          </a:prstGeom>
        </p:spPr>
      </p:pic>
      <p:pic>
        <p:nvPicPr>
          <p:cNvPr id="40" name="Vannoy_MP06_Slide02_08">
            <a:hlinkClick r:id="" action="ppaction://media"/>
            <a:extLst>
              <a:ext uri="{FF2B5EF4-FFF2-40B4-BE49-F238E27FC236}">
                <a16:creationId xmlns:a16="http://schemas.microsoft.com/office/drawing/2014/main" id="{5F2630A6-9709-70DA-1EF5-4BE63B32127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222786" y="7104245"/>
            <a:ext cx="609600" cy="609600"/>
          </a:xfrm>
          <a:prstGeom prst="rect">
            <a:avLst/>
          </a:prstGeom>
        </p:spPr>
      </p:pic>
      <p:pic>
        <p:nvPicPr>
          <p:cNvPr id="41" name="Vannoy_MP06_Slide02_09">
            <a:hlinkClick r:id="" action="ppaction://media"/>
            <a:extLst>
              <a:ext uri="{FF2B5EF4-FFF2-40B4-BE49-F238E27FC236}">
                <a16:creationId xmlns:a16="http://schemas.microsoft.com/office/drawing/2014/main" id="{94035E12-53BA-7A15-1BB2-D9E0B4FBBF6C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825749" y="71115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56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81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1219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62298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9205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56353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834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16701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7603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94737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431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41052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099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440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290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75084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72909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390624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8:5-8 Waters of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Shiloah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8:9-10 Assyria, Syria, and Ephraim Will Not Succeed in Taking Judah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8:11-22 Words of Exhortation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by Dr. Perry Phillips because the original audio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was scratchy 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8" name="Vannoy_MP06_Slide03_01">
            <a:hlinkClick r:id="" action="ppaction://media"/>
            <a:extLst>
              <a:ext uri="{FF2B5EF4-FFF2-40B4-BE49-F238E27FC236}">
                <a16:creationId xmlns:a16="http://schemas.microsoft.com/office/drawing/2014/main" id="{37C9A35A-8267-5403-89D5-25449951E6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214888" y="0"/>
            <a:ext cx="609600" cy="609600"/>
          </a:xfrm>
          <a:prstGeom prst="rect">
            <a:avLst/>
          </a:prstGeom>
        </p:spPr>
      </p:pic>
      <p:pic>
        <p:nvPicPr>
          <p:cNvPr id="19" name="Vannoy_MP06_Slide03_02">
            <a:hlinkClick r:id="" action="ppaction://media"/>
            <a:extLst>
              <a:ext uri="{FF2B5EF4-FFF2-40B4-BE49-F238E27FC236}">
                <a16:creationId xmlns:a16="http://schemas.microsoft.com/office/drawing/2014/main" id="{78C8B68D-98B1-00C6-07B5-8FA0AB001F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214888" y="1085824"/>
            <a:ext cx="609600" cy="609600"/>
          </a:xfrm>
          <a:prstGeom prst="rect">
            <a:avLst/>
          </a:prstGeom>
        </p:spPr>
      </p:pic>
      <p:pic>
        <p:nvPicPr>
          <p:cNvPr id="20" name="Vannoy_MP06_Slide03_03">
            <a:hlinkClick r:id="" action="ppaction://media"/>
            <a:extLst>
              <a:ext uri="{FF2B5EF4-FFF2-40B4-BE49-F238E27FC236}">
                <a16:creationId xmlns:a16="http://schemas.microsoft.com/office/drawing/2014/main" id="{85D1E4A5-9877-6567-1288-97D2BE70D33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106400" y="2253014"/>
            <a:ext cx="609600" cy="609600"/>
          </a:xfrm>
          <a:prstGeom prst="rect">
            <a:avLst/>
          </a:prstGeom>
        </p:spPr>
      </p:pic>
      <p:pic>
        <p:nvPicPr>
          <p:cNvPr id="21" name="Vannoy_MP06_Slide03_04">
            <a:hlinkClick r:id="" action="ppaction://media"/>
            <a:extLst>
              <a:ext uri="{FF2B5EF4-FFF2-40B4-BE49-F238E27FC236}">
                <a16:creationId xmlns:a16="http://schemas.microsoft.com/office/drawing/2014/main" id="{1BDFE4F3-A12B-8C9D-0AC1-0EB400BF257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214888" y="3338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2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79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408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993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2343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565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0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668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35875</TotalTime>
  <Words>175</Words>
  <Application>Microsoft Office PowerPoint</Application>
  <PresentationFormat>Widescreen</PresentationFormat>
  <Paragraphs>21</Paragraphs>
  <Slides>3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Major Prophets</vt:lpstr>
      <vt:lpstr>Major Prophets</vt:lpstr>
      <vt:lpstr>Major Prophets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566</cp:revision>
  <dcterms:created xsi:type="dcterms:W3CDTF">2023-02-18T16:12:42Z</dcterms:created>
  <dcterms:modified xsi:type="dcterms:W3CDTF">2023-05-10T20:29:37Z</dcterms:modified>
</cp:coreProperties>
</file>