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2" d="100"/>
          <a:sy n="62" d="100"/>
        </p:scale>
        <p:origin x="1860" y="1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5:  Isaiah 5:1-6:18 Judgment to Blessing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05_Slide01_01">
            <a:hlinkClick r:id="" action="ppaction://media"/>
            <a:extLst>
              <a:ext uri="{FF2B5EF4-FFF2-40B4-BE49-F238E27FC236}">
                <a16:creationId xmlns:a16="http://schemas.microsoft.com/office/drawing/2014/main" id="{FD5D4D29-D3EC-CBE0-DEC9-8F5CDCDD0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4440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5:1-6:18 – Judgment to Blessing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 – God’s Disappointment with His People – Series of Woes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6:1-13 – Blessing for the Prophet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7-12  The Book of Immanuel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Historical Background [Isaiah 7:1] – Ahaz’s Alliance with Assyria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7:13-16 Various Approaches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Entire Passage Refers to the Immediate Situation with Ahaz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Entire Passage Refers to Christ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Multiple Fulfillment:  Ahaz’s son [Hezekiah] and Christ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View:  Rebuke to Ahaz and Promise of Immanuel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05_Slide02_01">
            <a:hlinkClick r:id="" action="ppaction://media"/>
            <a:extLst>
              <a:ext uri="{FF2B5EF4-FFF2-40B4-BE49-F238E27FC236}">
                <a16:creationId xmlns:a16="http://schemas.microsoft.com/office/drawing/2014/main" id="{4DA842D2-05B1-42E6-3806-3624D9C45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56949" y="-543732"/>
            <a:ext cx="609600" cy="609600"/>
          </a:xfrm>
          <a:prstGeom prst="rect">
            <a:avLst/>
          </a:prstGeom>
        </p:spPr>
      </p:pic>
      <p:pic>
        <p:nvPicPr>
          <p:cNvPr id="5" name="Vannoy_MP05_Slide02_02">
            <a:hlinkClick r:id="" action="ppaction://media"/>
            <a:extLst>
              <a:ext uri="{FF2B5EF4-FFF2-40B4-BE49-F238E27FC236}">
                <a16:creationId xmlns:a16="http://schemas.microsoft.com/office/drawing/2014/main" id="{01E30289-9DC3-2095-B9B6-385484AD46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56949" y="162732"/>
            <a:ext cx="609600" cy="609600"/>
          </a:xfrm>
          <a:prstGeom prst="rect">
            <a:avLst/>
          </a:prstGeom>
        </p:spPr>
      </p:pic>
      <p:pic>
        <p:nvPicPr>
          <p:cNvPr id="6" name="Vannoy_MP05_Slide02_03">
            <a:hlinkClick r:id="" action="ppaction://media"/>
            <a:extLst>
              <a:ext uri="{FF2B5EF4-FFF2-40B4-BE49-F238E27FC236}">
                <a16:creationId xmlns:a16="http://schemas.microsoft.com/office/drawing/2014/main" id="{56AC1760-D9FE-A909-D477-D4FE5D66B4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40874" y="1152983"/>
            <a:ext cx="609600" cy="609600"/>
          </a:xfrm>
          <a:prstGeom prst="rect">
            <a:avLst/>
          </a:prstGeom>
        </p:spPr>
      </p:pic>
      <p:pic>
        <p:nvPicPr>
          <p:cNvPr id="7" name="Vannoy_MP05_Slide02_04">
            <a:hlinkClick r:id="" action="ppaction://media"/>
            <a:extLst>
              <a:ext uri="{FF2B5EF4-FFF2-40B4-BE49-F238E27FC236}">
                <a16:creationId xmlns:a16="http://schemas.microsoft.com/office/drawing/2014/main" id="{D07E4220-DA04-DC76-E3BE-A533EF5F32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61749" y="2143234"/>
            <a:ext cx="609600" cy="609600"/>
          </a:xfrm>
          <a:prstGeom prst="rect">
            <a:avLst/>
          </a:prstGeom>
        </p:spPr>
      </p:pic>
      <p:pic>
        <p:nvPicPr>
          <p:cNvPr id="8" name="Vannoy_MP05_Slide02_05">
            <a:hlinkClick r:id="" action="ppaction://media"/>
            <a:extLst>
              <a:ext uri="{FF2B5EF4-FFF2-40B4-BE49-F238E27FC236}">
                <a16:creationId xmlns:a16="http://schemas.microsoft.com/office/drawing/2014/main" id="{3DB26994-82DB-60CB-84C0-5570F3A4093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75404" y="2849698"/>
            <a:ext cx="609600" cy="609600"/>
          </a:xfrm>
          <a:prstGeom prst="rect">
            <a:avLst/>
          </a:prstGeom>
        </p:spPr>
      </p:pic>
      <p:pic>
        <p:nvPicPr>
          <p:cNvPr id="9" name="Vannoy_MP05_Slide02_06">
            <a:hlinkClick r:id="" action="ppaction://media"/>
            <a:extLst>
              <a:ext uri="{FF2B5EF4-FFF2-40B4-BE49-F238E27FC236}">
                <a16:creationId xmlns:a16="http://schemas.microsoft.com/office/drawing/2014/main" id="{5FD5E125-363A-88AC-C48A-BF93B4B032F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23532" y="3724306"/>
            <a:ext cx="609600" cy="609600"/>
          </a:xfrm>
          <a:prstGeom prst="rect">
            <a:avLst/>
          </a:prstGeom>
        </p:spPr>
      </p:pic>
      <p:pic>
        <p:nvPicPr>
          <p:cNvPr id="10" name="Vannoy_MP05_Slide02_07">
            <a:hlinkClick r:id="" action="ppaction://media"/>
            <a:extLst>
              <a:ext uri="{FF2B5EF4-FFF2-40B4-BE49-F238E27FC236}">
                <a16:creationId xmlns:a16="http://schemas.microsoft.com/office/drawing/2014/main" id="{11B6D8EE-2011-DC61-AA0E-A96C70C3E28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59905" y="4430770"/>
            <a:ext cx="609600" cy="609600"/>
          </a:xfrm>
          <a:prstGeom prst="rect">
            <a:avLst/>
          </a:prstGeom>
        </p:spPr>
      </p:pic>
      <p:pic>
        <p:nvPicPr>
          <p:cNvPr id="11" name="Vannoy_MP05_Slide02_08">
            <a:hlinkClick r:id="" action="ppaction://media"/>
            <a:extLst>
              <a:ext uri="{FF2B5EF4-FFF2-40B4-BE49-F238E27FC236}">
                <a16:creationId xmlns:a16="http://schemas.microsoft.com/office/drawing/2014/main" id="{5FF93044-F82B-2AA3-2974-8605CAA9B47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40718" y="5324751"/>
            <a:ext cx="609600" cy="609600"/>
          </a:xfrm>
          <a:prstGeom prst="rect">
            <a:avLst/>
          </a:prstGeom>
        </p:spPr>
      </p:pic>
      <p:pic>
        <p:nvPicPr>
          <p:cNvPr id="21" name="Vannoy_MP05_Slide02_09">
            <a:hlinkClick r:id="" action="ppaction://media"/>
            <a:extLst>
              <a:ext uri="{FF2B5EF4-FFF2-40B4-BE49-F238E27FC236}">
                <a16:creationId xmlns:a16="http://schemas.microsoft.com/office/drawing/2014/main" id="{E348BD4E-0DCE-CAB9-F061-0E6AB44D10A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1118" y="6296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92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8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292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1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623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382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96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6543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30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1053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42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96806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413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40129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16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05_Slide03_01">
            <a:hlinkClick r:id="" action="ppaction://media"/>
            <a:extLst>
              <a:ext uri="{FF2B5EF4-FFF2-40B4-BE49-F238E27FC236}">
                <a16:creationId xmlns:a16="http://schemas.microsoft.com/office/drawing/2014/main" id="{F8AC6D4F-1CEA-3F6A-A46B-08CA6416D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55471" y="3682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35386</TotalTime>
  <Words>169</Words>
  <Application>Microsoft Office PowerPoint</Application>
  <PresentationFormat>Widescreen</PresentationFormat>
  <Paragraphs>18</Paragraphs>
  <Slides>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558</cp:revision>
  <dcterms:created xsi:type="dcterms:W3CDTF">2023-02-18T16:12:42Z</dcterms:created>
  <dcterms:modified xsi:type="dcterms:W3CDTF">2023-05-10T12:20:09Z</dcterms:modified>
</cp:coreProperties>
</file>