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microsoft.com/office/2007/relationships/media" Target="../media/media18.mp3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2" Type="http://schemas.openxmlformats.org/officeDocument/2006/relationships/audio" Target="../media/media12.mp3"/><Relationship Id="rId16" Type="http://schemas.openxmlformats.org/officeDocument/2006/relationships/image" Target="../media/image7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5" Type="http://schemas.microsoft.com/office/2007/relationships/media" Target="../media/media1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audio" Target="../media/media1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4:  Exploring 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Isaiah 2:1-4:6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04_Slide01_01">
            <a:hlinkClick r:id="" action="ppaction://media"/>
            <a:extLst>
              <a:ext uri="{FF2B5EF4-FFF2-40B4-BE49-F238E27FC236}">
                <a16:creationId xmlns:a16="http://schemas.microsoft.com/office/drawing/2014/main" id="{325BDE06-3ABF-F1A9-CBD7-28130740B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4514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2:5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2:8 Denunciation and Universal Judgment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2:22-3:15 Immediate Situation:  Conduct of Irresponsible Leaders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3:16-4:1 Denounces the Daughters of Zion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4:2-6 Future Blessing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“That Day”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Distinguishing Isa 2:1-4 and Micah 4:2-6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4:2 Branch of the Lord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Jerusalem/Zion = The True People of God</a:t>
            </a:r>
          </a:p>
        </p:txBody>
      </p:sp>
      <p:pic>
        <p:nvPicPr>
          <p:cNvPr id="12" name="Vannoy_MP04_Slide02_01">
            <a:hlinkClick r:id="" action="ppaction://media"/>
            <a:extLst>
              <a:ext uri="{FF2B5EF4-FFF2-40B4-BE49-F238E27FC236}">
                <a16:creationId xmlns:a16="http://schemas.microsoft.com/office/drawing/2014/main" id="{796167F2-B0C1-9909-6BF5-81A279716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315406" y="-609600"/>
            <a:ext cx="609600" cy="609600"/>
          </a:xfrm>
          <a:prstGeom prst="rect">
            <a:avLst/>
          </a:prstGeom>
        </p:spPr>
      </p:pic>
      <p:pic>
        <p:nvPicPr>
          <p:cNvPr id="13" name="Vannoy_MP04_Slide02_02">
            <a:hlinkClick r:id="" action="ppaction://media"/>
            <a:extLst>
              <a:ext uri="{FF2B5EF4-FFF2-40B4-BE49-F238E27FC236}">
                <a16:creationId xmlns:a16="http://schemas.microsoft.com/office/drawing/2014/main" id="{4CF264A5-2EFB-1801-6D45-9F8B008601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315406" y="433124"/>
            <a:ext cx="609600" cy="609600"/>
          </a:xfrm>
          <a:prstGeom prst="rect">
            <a:avLst/>
          </a:prstGeom>
        </p:spPr>
      </p:pic>
      <p:pic>
        <p:nvPicPr>
          <p:cNvPr id="14" name="Vannoy_MP04_Slide02_03">
            <a:hlinkClick r:id="" action="ppaction://media"/>
            <a:extLst>
              <a:ext uri="{FF2B5EF4-FFF2-40B4-BE49-F238E27FC236}">
                <a16:creationId xmlns:a16="http://schemas.microsoft.com/office/drawing/2014/main" id="{875E4901-7004-B969-F5B8-CE17D54515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19909" y="1475848"/>
            <a:ext cx="609600" cy="609600"/>
          </a:xfrm>
          <a:prstGeom prst="rect">
            <a:avLst/>
          </a:prstGeom>
        </p:spPr>
      </p:pic>
      <p:pic>
        <p:nvPicPr>
          <p:cNvPr id="15" name="Vannoy_MP04_Slide02_04">
            <a:hlinkClick r:id="" action="ppaction://media"/>
            <a:extLst>
              <a:ext uri="{FF2B5EF4-FFF2-40B4-BE49-F238E27FC236}">
                <a16:creationId xmlns:a16="http://schemas.microsoft.com/office/drawing/2014/main" id="{D67FE614-5998-1FE2-CD63-1550D2F9B1C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45440" y="2518572"/>
            <a:ext cx="609600" cy="609600"/>
          </a:xfrm>
          <a:prstGeom prst="rect">
            <a:avLst/>
          </a:prstGeom>
        </p:spPr>
      </p:pic>
      <p:pic>
        <p:nvPicPr>
          <p:cNvPr id="16" name="Vannoy_MP04_Slide02_05">
            <a:hlinkClick r:id="" action="ppaction://media"/>
            <a:extLst>
              <a:ext uri="{FF2B5EF4-FFF2-40B4-BE49-F238E27FC236}">
                <a16:creationId xmlns:a16="http://schemas.microsoft.com/office/drawing/2014/main" id="{650D3586-0161-A327-9BEC-13DD9CF7698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10309" y="3425029"/>
            <a:ext cx="609600" cy="609600"/>
          </a:xfrm>
          <a:prstGeom prst="rect">
            <a:avLst/>
          </a:prstGeom>
        </p:spPr>
      </p:pic>
      <p:pic>
        <p:nvPicPr>
          <p:cNvPr id="17" name="Vannoy_MP04_Slide02_06">
            <a:hlinkClick r:id="" action="ppaction://media"/>
            <a:extLst>
              <a:ext uri="{FF2B5EF4-FFF2-40B4-BE49-F238E27FC236}">
                <a16:creationId xmlns:a16="http://schemas.microsoft.com/office/drawing/2014/main" id="{D4D1A968-E5D5-BEA6-1D8A-C941E5F92D2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10606" y="4331486"/>
            <a:ext cx="609600" cy="609600"/>
          </a:xfrm>
          <a:prstGeom prst="rect">
            <a:avLst/>
          </a:prstGeom>
        </p:spPr>
      </p:pic>
      <p:pic>
        <p:nvPicPr>
          <p:cNvPr id="18" name="Vannoy_MP04_Slide02_07">
            <a:hlinkClick r:id="" action="ppaction://media"/>
            <a:extLst>
              <a:ext uri="{FF2B5EF4-FFF2-40B4-BE49-F238E27FC236}">
                <a16:creationId xmlns:a16="http://schemas.microsoft.com/office/drawing/2014/main" id="{477E4D98-D8E7-43CC-B440-A0041A1DEDC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45440" y="5237943"/>
            <a:ext cx="609600" cy="609600"/>
          </a:xfrm>
          <a:prstGeom prst="rect">
            <a:avLst/>
          </a:prstGeom>
        </p:spPr>
      </p:pic>
      <p:pic>
        <p:nvPicPr>
          <p:cNvPr id="19" name="Vannoy_MP04_Slide02_08">
            <a:hlinkClick r:id="" action="ppaction://media"/>
            <a:extLst>
              <a:ext uri="{FF2B5EF4-FFF2-40B4-BE49-F238E27FC236}">
                <a16:creationId xmlns:a16="http://schemas.microsoft.com/office/drawing/2014/main" id="{A1FCE4F3-A063-2AC0-4694-2B9918DA2FE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10606" y="5839600"/>
            <a:ext cx="609600" cy="609600"/>
          </a:xfrm>
          <a:prstGeom prst="rect">
            <a:avLst/>
          </a:prstGeom>
        </p:spPr>
      </p:pic>
      <p:pic>
        <p:nvPicPr>
          <p:cNvPr id="20" name="Vannoy_MP04_Slide02_09">
            <a:hlinkClick r:id="" action="ppaction://media"/>
            <a:extLst>
              <a:ext uri="{FF2B5EF4-FFF2-40B4-BE49-F238E27FC236}">
                <a16:creationId xmlns:a16="http://schemas.microsoft.com/office/drawing/2014/main" id="{985B49EA-CAFA-0380-ED8E-8392A41319B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05806" y="6727612"/>
            <a:ext cx="609600" cy="609600"/>
          </a:xfrm>
          <a:prstGeom prst="rect">
            <a:avLst/>
          </a:prstGeom>
        </p:spPr>
      </p:pic>
      <p:pic>
        <p:nvPicPr>
          <p:cNvPr id="23" name="Vannoy_MP04_Slide02_10">
            <a:hlinkClick r:id="" action="ppaction://media"/>
            <a:extLst>
              <a:ext uri="{FF2B5EF4-FFF2-40B4-BE49-F238E27FC236}">
                <a16:creationId xmlns:a16="http://schemas.microsoft.com/office/drawing/2014/main" id="{73495971-56F5-60FD-299E-72D1AE5DC69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887200" y="7300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7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29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8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18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6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888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7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162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48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848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3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9678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2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1257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143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7583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4854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8126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40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Psalm 87:4-6 on the True People of God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4:2-4 Messiah’s Blessing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4:5-6 God’s Protection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Hymn – Glorious Things of Thee Are Spoken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Linking of Isaiah 4:1-6 with Revelation 20 in the Millennial Period(?) or Pilgrim Journey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Methods of Interpretation &amp;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Approach to the Complex Future in Isaiah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MP04_Slide03_01">
            <a:hlinkClick r:id="" action="ppaction://media"/>
            <a:extLst>
              <a:ext uri="{FF2B5EF4-FFF2-40B4-BE49-F238E27FC236}">
                <a16:creationId xmlns:a16="http://schemas.microsoft.com/office/drawing/2014/main" id="{B44241B1-5C4A-965E-CA1F-09833B189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0640" y="-304800"/>
            <a:ext cx="609600" cy="609600"/>
          </a:xfrm>
          <a:prstGeom prst="rect">
            <a:avLst/>
          </a:prstGeom>
        </p:spPr>
      </p:pic>
      <p:pic>
        <p:nvPicPr>
          <p:cNvPr id="6" name="Vannoy_MP04_Slide03_02">
            <a:hlinkClick r:id="" action="ppaction://media"/>
            <a:extLst>
              <a:ext uri="{FF2B5EF4-FFF2-40B4-BE49-F238E27FC236}">
                <a16:creationId xmlns:a16="http://schemas.microsoft.com/office/drawing/2014/main" id="{DD3422BF-9422-188A-289E-74EDDB60FC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35840" y="543383"/>
            <a:ext cx="609600" cy="609600"/>
          </a:xfrm>
          <a:prstGeom prst="rect">
            <a:avLst/>
          </a:prstGeom>
        </p:spPr>
      </p:pic>
      <p:pic>
        <p:nvPicPr>
          <p:cNvPr id="7" name="Vannoy_MP04_Slide03_03">
            <a:hlinkClick r:id="" action="ppaction://media"/>
            <a:extLst>
              <a:ext uri="{FF2B5EF4-FFF2-40B4-BE49-F238E27FC236}">
                <a16:creationId xmlns:a16="http://schemas.microsoft.com/office/drawing/2014/main" id="{8F132CC0-D6C6-0496-7549-644E8B9AB3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3223" y="1390624"/>
            <a:ext cx="609600" cy="609600"/>
          </a:xfrm>
          <a:prstGeom prst="rect">
            <a:avLst/>
          </a:prstGeom>
        </p:spPr>
      </p:pic>
      <p:pic>
        <p:nvPicPr>
          <p:cNvPr id="8" name="Vannoy_MP04_Slide03_04">
            <a:hlinkClick r:id="" action="ppaction://media"/>
            <a:extLst>
              <a:ext uri="{FF2B5EF4-FFF2-40B4-BE49-F238E27FC236}">
                <a16:creationId xmlns:a16="http://schemas.microsoft.com/office/drawing/2014/main" id="{2EA117B9-BA24-AE04-432F-D8C8043820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45143" y="2237865"/>
            <a:ext cx="609600" cy="609600"/>
          </a:xfrm>
          <a:prstGeom prst="rect">
            <a:avLst/>
          </a:prstGeom>
        </p:spPr>
      </p:pic>
      <p:pic>
        <p:nvPicPr>
          <p:cNvPr id="9" name="Vannoy_MP04_Slide03_05">
            <a:hlinkClick r:id="" action="ppaction://media"/>
            <a:extLst>
              <a:ext uri="{FF2B5EF4-FFF2-40B4-BE49-F238E27FC236}">
                <a16:creationId xmlns:a16="http://schemas.microsoft.com/office/drawing/2014/main" id="{2054B03D-9675-E7D1-364B-E7267D13A4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98497" y="3085106"/>
            <a:ext cx="609600" cy="609600"/>
          </a:xfrm>
          <a:prstGeom prst="rect">
            <a:avLst/>
          </a:prstGeom>
        </p:spPr>
      </p:pic>
      <p:pic>
        <p:nvPicPr>
          <p:cNvPr id="10" name="Vannoy_MP04_Slide03_06">
            <a:hlinkClick r:id="" action="ppaction://media"/>
            <a:extLst>
              <a:ext uri="{FF2B5EF4-FFF2-40B4-BE49-F238E27FC236}">
                <a16:creationId xmlns:a16="http://schemas.microsoft.com/office/drawing/2014/main" id="{6785AB1D-8EFE-5B28-1BEE-0D58206319F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3223" y="4119560"/>
            <a:ext cx="609600" cy="609600"/>
          </a:xfrm>
          <a:prstGeom prst="rect">
            <a:avLst/>
          </a:prstGeom>
        </p:spPr>
      </p:pic>
      <p:pic>
        <p:nvPicPr>
          <p:cNvPr id="11" name="Vannoy_MP04_Slide03_07">
            <a:hlinkClick r:id="" action="ppaction://media"/>
            <a:extLst>
              <a:ext uri="{FF2B5EF4-FFF2-40B4-BE49-F238E27FC236}">
                <a16:creationId xmlns:a16="http://schemas.microsoft.com/office/drawing/2014/main" id="{B7693D1F-3BCB-DFE7-7573-EC2481C739C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3223" y="5322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96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75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52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57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826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78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814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617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7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4521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4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35261</TotalTime>
  <Words>182</Words>
  <Application>Microsoft Office PowerPoint</Application>
  <PresentationFormat>Widescreen</PresentationFormat>
  <Paragraphs>24</Paragraphs>
  <Slides>3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552</cp:revision>
  <dcterms:created xsi:type="dcterms:W3CDTF">2023-02-18T16:12:42Z</dcterms:created>
  <dcterms:modified xsi:type="dcterms:W3CDTF">2023-05-09T20:59:18Z</dcterms:modified>
</cp:coreProperties>
</file>