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5" d="100"/>
          <a:sy n="55" d="100"/>
        </p:scale>
        <p:origin x="2142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3:  Exploring Isaiah 2:1-4 from a Postmillennial and Amillennial Perspective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03_Slide01_01">
            <a:hlinkClick r:id="" action="ppaction://media"/>
            <a:extLst>
              <a:ext uri="{FF2B5EF4-FFF2-40B4-BE49-F238E27FC236}">
                <a16:creationId xmlns:a16="http://schemas.microsoft.com/office/drawing/2014/main" id="{A2E8F22C-3A12-1EF0-5924-FC0851C06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00892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Isaiah 2:1-4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1.  From a Post-Millennial Perspective [Alexander]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Exaltation of the Church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Gospel Spreading Brings Peace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Isaiah 2:1-4 from an Amillennial Perspective [Young]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Premillennial Response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Calvin’s Amillennial Perspective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Laetsch’s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Amillennial Perspective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Summary of Difficulties with 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Amill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Postmil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Positions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On Literal and Figurative Interpretations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Objection to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Premill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“learn war anymore”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3_Slide02_01">
            <a:hlinkClick r:id="" action="ppaction://media"/>
            <a:extLst>
              <a:ext uri="{FF2B5EF4-FFF2-40B4-BE49-F238E27FC236}">
                <a16:creationId xmlns:a16="http://schemas.microsoft.com/office/drawing/2014/main" id="{E47F5658-1960-A2A9-69E4-91E132AEE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9154" y="-609600"/>
            <a:ext cx="609600" cy="609600"/>
          </a:xfrm>
          <a:prstGeom prst="rect">
            <a:avLst/>
          </a:prstGeom>
        </p:spPr>
      </p:pic>
      <p:pic>
        <p:nvPicPr>
          <p:cNvPr id="5" name="Vannoy_MP03_Slide02_02">
            <a:hlinkClick r:id="" action="ppaction://media"/>
            <a:extLst>
              <a:ext uri="{FF2B5EF4-FFF2-40B4-BE49-F238E27FC236}">
                <a16:creationId xmlns:a16="http://schemas.microsoft.com/office/drawing/2014/main" id="{C89C73CF-49B8-42F6-E275-3C79ACF6E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1216" y="543383"/>
            <a:ext cx="609600" cy="609600"/>
          </a:xfrm>
          <a:prstGeom prst="rect">
            <a:avLst/>
          </a:prstGeom>
        </p:spPr>
      </p:pic>
      <p:pic>
        <p:nvPicPr>
          <p:cNvPr id="6" name="Vannoy_MP03_Slide02_03">
            <a:hlinkClick r:id="" action="ppaction://media"/>
            <a:extLst>
              <a:ext uri="{FF2B5EF4-FFF2-40B4-BE49-F238E27FC236}">
                <a16:creationId xmlns:a16="http://schemas.microsoft.com/office/drawing/2014/main" id="{EB7E22E7-EB7B-6314-72D6-3AEFECD1F2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18123" y="1399147"/>
            <a:ext cx="609600" cy="609600"/>
          </a:xfrm>
          <a:prstGeom prst="rect">
            <a:avLst/>
          </a:prstGeom>
        </p:spPr>
      </p:pic>
      <p:pic>
        <p:nvPicPr>
          <p:cNvPr id="7" name="Vannoy_MP03_Slide02_04">
            <a:hlinkClick r:id="" action="ppaction://media"/>
            <a:extLst>
              <a:ext uri="{FF2B5EF4-FFF2-40B4-BE49-F238E27FC236}">
                <a16:creationId xmlns:a16="http://schemas.microsoft.com/office/drawing/2014/main" id="{64019C78-6A3A-34AE-1AF7-79D844A671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1216" y="2552130"/>
            <a:ext cx="609600" cy="609600"/>
          </a:xfrm>
          <a:prstGeom prst="rect">
            <a:avLst/>
          </a:prstGeom>
        </p:spPr>
      </p:pic>
      <p:pic>
        <p:nvPicPr>
          <p:cNvPr id="8" name="Vannoy_MP03_Slide02_05">
            <a:hlinkClick r:id="" action="ppaction://media"/>
            <a:extLst>
              <a:ext uri="{FF2B5EF4-FFF2-40B4-BE49-F238E27FC236}">
                <a16:creationId xmlns:a16="http://schemas.microsoft.com/office/drawing/2014/main" id="{4DF37722-EE44-4EAF-7D32-671AF2F0D42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63954" y="3724306"/>
            <a:ext cx="609600" cy="609600"/>
          </a:xfrm>
          <a:prstGeom prst="rect">
            <a:avLst/>
          </a:prstGeom>
        </p:spPr>
      </p:pic>
      <p:pic>
        <p:nvPicPr>
          <p:cNvPr id="9" name="Vannoy_MP03_Slide02_06">
            <a:hlinkClick r:id="" action="ppaction://media"/>
            <a:extLst>
              <a:ext uri="{FF2B5EF4-FFF2-40B4-BE49-F238E27FC236}">
                <a16:creationId xmlns:a16="http://schemas.microsoft.com/office/drawing/2014/main" id="{EAA12E95-5AB2-A055-2B78-ED3703589AB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00893" y="4591682"/>
            <a:ext cx="609600" cy="609600"/>
          </a:xfrm>
          <a:prstGeom prst="rect">
            <a:avLst/>
          </a:prstGeom>
        </p:spPr>
      </p:pic>
      <p:pic>
        <p:nvPicPr>
          <p:cNvPr id="10" name="Vannoy_MP03_Slide02_07">
            <a:hlinkClick r:id="" action="ppaction://media"/>
            <a:extLst>
              <a:ext uri="{FF2B5EF4-FFF2-40B4-BE49-F238E27FC236}">
                <a16:creationId xmlns:a16="http://schemas.microsoft.com/office/drawing/2014/main" id="{1D3AA409-08A5-CCC3-4EB0-DE66F97602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87755" y="5705017"/>
            <a:ext cx="609600" cy="609600"/>
          </a:xfrm>
          <a:prstGeom prst="rect">
            <a:avLst/>
          </a:prstGeom>
        </p:spPr>
      </p:pic>
      <p:pic>
        <p:nvPicPr>
          <p:cNvPr id="11" name="Vannoy_MP03_Slide02_08">
            <a:hlinkClick r:id="" action="ppaction://media"/>
            <a:extLst>
              <a:ext uri="{FF2B5EF4-FFF2-40B4-BE49-F238E27FC236}">
                <a16:creationId xmlns:a16="http://schemas.microsoft.com/office/drawing/2014/main" id="{552D1013-A84B-0424-B199-019CE832B06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46724" y="6600429"/>
            <a:ext cx="609600" cy="609600"/>
          </a:xfrm>
          <a:prstGeom prst="rect">
            <a:avLst/>
          </a:prstGeom>
        </p:spPr>
      </p:pic>
      <p:pic>
        <p:nvPicPr>
          <p:cNvPr id="21" name="Vannoy_MP03_Slide02_09">
            <a:hlinkClick r:id="" action="ppaction://media"/>
            <a:extLst>
              <a:ext uri="{FF2B5EF4-FFF2-40B4-BE49-F238E27FC236}">
                <a16:creationId xmlns:a16="http://schemas.microsoft.com/office/drawing/2014/main" id="{289B0104-3D75-3894-AB05-DEF7FCDBC20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39517" y="7031064"/>
            <a:ext cx="609600" cy="609600"/>
          </a:xfrm>
          <a:prstGeom prst="rect">
            <a:avLst/>
          </a:prstGeom>
        </p:spPr>
      </p:pic>
      <p:pic>
        <p:nvPicPr>
          <p:cNvPr id="22" name="Vannoy_MP03_Slide02_10">
            <a:hlinkClick r:id="" action="ppaction://media"/>
            <a:extLst>
              <a:ext uri="{FF2B5EF4-FFF2-40B4-BE49-F238E27FC236}">
                <a16:creationId xmlns:a16="http://schemas.microsoft.com/office/drawing/2014/main" id="{21EA1EDA-67B1-6982-717A-015D7CACBD5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26095" y="7300695"/>
            <a:ext cx="43961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40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82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0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508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1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1876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6557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67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429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861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6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1302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43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7645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91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3_Slide03_01">
            <a:hlinkClick r:id="" action="ppaction://media"/>
            <a:extLst>
              <a:ext uri="{FF2B5EF4-FFF2-40B4-BE49-F238E27FC236}">
                <a16:creationId xmlns:a16="http://schemas.microsoft.com/office/drawing/2014/main" id="{31E20BBF-D275-A998-BD42-3A691C316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9539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35063</TotalTime>
  <Words>159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547</cp:revision>
  <dcterms:created xsi:type="dcterms:W3CDTF">2023-02-18T16:12:42Z</dcterms:created>
  <dcterms:modified xsi:type="dcterms:W3CDTF">2023-05-09T11:55:16Z</dcterms:modified>
</cp:coreProperties>
</file>