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4" Type="http://schemas.openxmlformats.org/officeDocument/2006/relationships/audio" Target="../media/media1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1: Person of Isaiah, Context, Structure of Isaiah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01_Slide01_01">
            <a:hlinkClick r:id="" action="ppaction://media"/>
            <a:extLst>
              <a:ext uri="{FF2B5EF4-FFF2-40B4-BE49-F238E27FC236}">
                <a16:creationId xmlns:a16="http://schemas.microsoft.com/office/drawing/2014/main" id="{92980FCA-4A5F-1204-B11A-7D6946041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3886" y="-8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I.  Isaiah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Some Comments on Isaiah, the Prophet himself and His Family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Chronology and Kings During Isaiah’s 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Tradition of Isaiah’s Death under Manasseh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Historical Settings for the Book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Israel Context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Assyrian Context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Syro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-Ephraimite War (734 BC)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Capture of Samaria (722/1 BC)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Sennacherib’s Attack on Jerusalem (701 BC) &amp; Hezekiah </a:t>
            </a:r>
          </a:p>
        </p:txBody>
      </p:sp>
      <p:pic>
        <p:nvPicPr>
          <p:cNvPr id="4" name="Vannoy_MP01_Slide02_01">
            <a:hlinkClick r:id="" action="ppaction://media"/>
            <a:extLst>
              <a:ext uri="{FF2B5EF4-FFF2-40B4-BE49-F238E27FC236}">
                <a16:creationId xmlns:a16="http://schemas.microsoft.com/office/drawing/2014/main" id="{3AFE0A0A-888E-0332-1186-8A75FBD97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37029" y="-304800"/>
            <a:ext cx="609600" cy="609600"/>
          </a:xfrm>
          <a:prstGeom prst="rect">
            <a:avLst/>
          </a:prstGeom>
        </p:spPr>
      </p:pic>
      <p:pic>
        <p:nvPicPr>
          <p:cNvPr id="5" name="Vannoy_MP01_Slide02_02">
            <a:hlinkClick r:id="" action="ppaction://media"/>
            <a:extLst>
              <a:ext uri="{FF2B5EF4-FFF2-40B4-BE49-F238E27FC236}">
                <a16:creationId xmlns:a16="http://schemas.microsoft.com/office/drawing/2014/main" id="{AE11C851-C5A6-A196-ECD0-4EA8079B51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32526" y="781024"/>
            <a:ext cx="609600" cy="609600"/>
          </a:xfrm>
          <a:prstGeom prst="rect">
            <a:avLst/>
          </a:prstGeom>
        </p:spPr>
      </p:pic>
      <p:pic>
        <p:nvPicPr>
          <p:cNvPr id="6" name="Vannoy_MP01_Slide02_03">
            <a:hlinkClick r:id="" action="ppaction://media"/>
            <a:extLst>
              <a:ext uri="{FF2B5EF4-FFF2-40B4-BE49-F238E27FC236}">
                <a16:creationId xmlns:a16="http://schemas.microsoft.com/office/drawing/2014/main" id="{C0BE5BAA-2E89-1A17-D2DD-09D3DC173C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2229" y="1873379"/>
            <a:ext cx="609600" cy="609600"/>
          </a:xfrm>
          <a:prstGeom prst="rect">
            <a:avLst/>
          </a:prstGeom>
        </p:spPr>
      </p:pic>
      <p:pic>
        <p:nvPicPr>
          <p:cNvPr id="7" name="Vannoy_MP01_Slide02_04">
            <a:hlinkClick r:id="" action="ppaction://media"/>
            <a:extLst>
              <a:ext uri="{FF2B5EF4-FFF2-40B4-BE49-F238E27FC236}">
                <a16:creationId xmlns:a16="http://schemas.microsoft.com/office/drawing/2014/main" id="{F25C3CE8-86F3-1F6C-031B-BE2DC8B5E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19315" y="2819400"/>
            <a:ext cx="609600" cy="609600"/>
          </a:xfrm>
          <a:prstGeom prst="rect">
            <a:avLst/>
          </a:prstGeom>
        </p:spPr>
      </p:pic>
      <p:pic>
        <p:nvPicPr>
          <p:cNvPr id="8" name="Vannoy_MP01_Slide02_05">
            <a:hlinkClick r:id="" action="ppaction://media"/>
            <a:extLst>
              <a:ext uri="{FF2B5EF4-FFF2-40B4-BE49-F238E27FC236}">
                <a16:creationId xmlns:a16="http://schemas.microsoft.com/office/drawing/2014/main" id="{4D8A6FF5-C272-E4F2-09B8-62E2004BA1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32526" y="3516491"/>
            <a:ext cx="609600" cy="609600"/>
          </a:xfrm>
          <a:prstGeom prst="rect">
            <a:avLst/>
          </a:prstGeom>
        </p:spPr>
      </p:pic>
      <p:pic>
        <p:nvPicPr>
          <p:cNvPr id="9" name="Vannoy_MP01_Slide02_06">
            <a:hlinkClick r:id="" action="ppaction://media"/>
            <a:extLst>
              <a:ext uri="{FF2B5EF4-FFF2-40B4-BE49-F238E27FC236}">
                <a16:creationId xmlns:a16="http://schemas.microsoft.com/office/drawing/2014/main" id="{D263AEC6-FC24-0E46-0C5B-FE4B5EFCF45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27726" y="4368491"/>
            <a:ext cx="609600" cy="609600"/>
          </a:xfrm>
          <a:prstGeom prst="rect">
            <a:avLst/>
          </a:prstGeom>
        </p:spPr>
      </p:pic>
      <p:pic>
        <p:nvPicPr>
          <p:cNvPr id="10" name="Vannoy_MP01_Slide02_07">
            <a:hlinkClick r:id="" action="ppaction://media"/>
            <a:extLst>
              <a:ext uri="{FF2B5EF4-FFF2-40B4-BE49-F238E27FC236}">
                <a16:creationId xmlns:a16="http://schemas.microsoft.com/office/drawing/2014/main" id="{179C974E-DA25-8F96-8101-725B50C712D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4515" y="5220491"/>
            <a:ext cx="609600" cy="609600"/>
          </a:xfrm>
          <a:prstGeom prst="rect">
            <a:avLst/>
          </a:prstGeom>
        </p:spPr>
      </p:pic>
      <p:pic>
        <p:nvPicPr>
          <p:cNvPr id="11" name="Vannoy_MP01_Slide02_08">
            <a:hlinkClick r:id="" action="ppaction://media"/>
            <a:extLst>
              <a:ext uri="{FF2B5EF4-FFF2-40B4-BE49-F238E27FC236}">
                <a16:creationId xmlns:a16="http://schemas.microsoft.com/office/drawing/2014/main" id="{C49F7878-BA23-E374-F8F4-B781490CC70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32526" y="6416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1976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3722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0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6413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2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1247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8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81923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7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41734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44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68203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5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Key Dates in Hezekiah’s Reign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Structure of the Book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MP01_Slide03_01">
            <a:hlinkClick r:id="" action="ppaction://media"/>
            <a:extLst>
              <a:ext uri="{FF2B5EF4-FFF2-40B4-BE49-F238E27FC236}">
                <a16:creationId xmlns:a16="http://schemas.microsoft.com/office/drawing/2014/main" id="{7F3B22F5-C08F-136D-3593-85DAECC82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58651" y="-156882"/>
            <a:ext cx="609600" cy="609600"/>
          </a:xfrm>
          <a:prstGeom prst="rect">
            <a:avLst/>
          </a:prstGeom>
        </p:spPr>
      </p:pic>
      <p:pic>
        <p:nvPicPr>
          <p:cNvPr id="5" name="Vannoy_MP01_Slide03_02">
            <a:hlinkClick r:id="" action="ppaction://media"/>
            <a:extLst>
              <a:ext uri="{FF2B5EF4-FFF2-40B4-BE49-F238E27FC236}">
                <a16:creationId xmlns:a16="http://schemas.microsoft.com/office/drawing/2014/main" id="{9693CA27-C17E-BFD3-BDBF-27C70C7D83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86925" y="852870"/>
            <a:ext cx="609600" cy="609600"/>
          </a:xfrm>
          <a:prstGeom prst="rect">
            <a:avLst/>
          </a:prstGeom>
        </p:spPr>
      </p:pic>
      <p:pic>
        <p:nvPicPr>
          <p:cNvPr id="6" name="Vannoy_MP01_Slide03_03">
            <a:hlinkClick r:id="" action="ppaction://media"/>
            <a:extLst>
              <a:ext uri="{FF2B5EF4-FFF2-40B4-BE49-F238E27FC236}">
                <a16:creationId xmlns:a16="http://schemas.microsoft.com/office/drawing/2014/main" id="{94DF4517-7340-BAE2-837E-54F5DA0D06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4913" y="1782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88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5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1978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34791</TotalTime>
  <Words>171</Words>
  <Application>Microsoft Office PowerPoint</Application>
  <PresentationFormat>Widescreen</PresentationFormat>
  <Paragraphs>19</Paragraphs>
  <Slides>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537</cp:revision>
  <dcterms:created xsi:type="dcterms:W3CDTF">2023-02-18T16:12:42Z</dcterms:created>
  <dcterms:modified xsi:type="dcterms:W3CDTF">2023-05-08T17:38:04Z</dcterms:modified>
</cp:coreProperties>
</file>