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7" r:id="rId4"/>
    <p:sldId id="306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2" Type="http://schemas.openxmlformats.org/officeDocument/2006/relationships/audio" Target="../media/media9.mp3"/><Relationship Id="rId16" Type="http://schemas.openxmlformats.org/officeDocument/2006/relationships/image" Target="../media/image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14: Elijah and Elisha, Absolute Chronology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Kgs_L14_Slide01_01">
            <a:hlinkClick r:id="" action="ppaction://media"/>
            <a:extLst>
              <a:ext uri="{FF2B5EF4-FFF2-40B4-BE49-F238E27FC236}">
                <a16:creationId xmlns:a16="http://schemas.microsoft.com/office/drawing/2014/main" id="{B028E383-F414-4568-6D86-6FDBC7F54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61471" y="-41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2.d. The Work of Elijah and Elisha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1) Elijah’s First Appearance – 1 Kings 17:1-6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2)  The Widow at Zarephath – 1 Kings 17:7-24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3)  Elijah’s Confrontation with the Prophets of Baal on Mt. Carmel –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      1 Kings 18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4)  Elijah’s Flight from Jezebel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5)   Elijah at Mt. Horeb – 3 tasks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a)  Anointing of Elisha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Elijah’s Ascension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b) Anointing of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Hazael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– 2 Kings 8:7-15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c)  Elisha Commissions One of the Sons of the Prophets to Anoint Jehu-2 Kgs. 9</a:t>
            </a:r>
          </a:p>
        </p:txBody>
      </p:sp>
      <p:pic>
        <p:nvPicPr>
          <p:cNvPr id="4" name="Vannoy_Kgs_L14_Slide02_01">
            <a:hlinkClick r:id="" action="ppaction://media"/>
            <a:extLst>
              <a:ext uri="{FF2B5EF4-FFF2-40B4-BE49-F238E27FC236}">
                <a16:creationId xmlns:a16="http://schemas.microsoft.com/office/drawing/2014/main" id="{71D40162-3C81-6CB7-230D-B508ED679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01273" y="-156882"/>
            <a:ext cx="609600" cy="609600"/>
          </a:xfrm>
          <a:prstGeom prst="rect">
            <a:avLst/>
          </a:prstGeom>
        </p:spPr>
      </p:pic>
      <p:pic>
        <p:nvPicPr>
          <p:cNvPr id="5" name="Vannoy_Kgs_L14_Slide02_02">
            <a:hlinkClick r:id="" action="ppaction://media"/>
            <a:extLst>
              <a:ext uri="{FF2B5EF4-FFF2-40B4-BE49-F238E27FC236}">
                <a16:creationId xmlns:a16="http://schemas.microsoft.com/office/drawing/2014/main" id="{91FBCABE-7439-E497-1218-8B25B939DF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06073" y="891562"/>
            <a:ext cx="609600" cy="609600"/>
          </a:xfrm>
          <a:prstGeom prst="rect">
            <a:avLst/>
          </a:prstGeom>
        </p:spPr>
      </p:pic>
      <p:pic>
        <p:nvPicPr>
          <p:cNvPr id="6" name="Vannoy_Kgs_L14_Slide02_03">
            <a:hlinkClick r:id="" action="ppaction://media"/>
            <a:extLst>
              <a:ext uri="{FF2B5EF4-FFF2-40B4-BE49-F238E27FC236}">
                <a16:creationId xmlns:a16="http://schemas.microsoft.com/office/drawing/2014/main" id="{8C5CC9B7-D8EA-1748-EA08-F03343D421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96473" y="2089879"/>
            <a:ext cx="609600" cy="609600"/>
          </a:xfrm>
          <a:prstGeom prst="rect">
            <a:avLst/>
          </a:prstGeom>
        </p:spPr>
      </p:pic>
      <p:pic>
        <p:nvPicPr>
          <p:cNvPr id="7" name="Vannoy_Kgs_L14_Slide02_04">
            <a:hlinkClick r:id="" action="ppaction://media"/>
            <a:extLst>
              <a:ext uri="{FF2B5EF4-FFF2-40B4-BE49-F238E27FC236}">
                <a16:creationId xmlns:a16="http://schemas.microsoft.com/office/drawing/2014/main" id="{BD3E38DB-5A5C-2DD7-BE68-29B0C083566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96473" y="3284448"/>
            <a:ext cx="609600" cy="609600"/>
          </a:xfrm>
          <a:prstGeom prst="rect">
            <a:avLst/>
          </a:prstGeom>
        </p:spPr>
      </p:pic>
      <p:pic>
        <p:nvPicPr>
          <p:cNvPr id="8" name="Vannoy_Kgs_L14_Slide02_05">
            <a:hlinkClick r:id="" action="ppaction://media"/>
            <a:extLst>
              <a:ext uri="{FF2B5EF4-FFF2-40B4-BE49-F238E27FC236}">
                <a16:creationId xmlns:a16="http://schemas.microsoft.com/office/drawing/2014/main" id="{E6DF5F50-8879-DD5E-9FBB-C38ACE46E66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61496" y="4336640"/>
            <a:ext cx="609600" cy="609600"/>
          </a:xfrm>
          <a:prstGeom prst="rect">
            <a:avLst/>
          </a:prstGeom>
        </p:spPr>
      </p:pic>
      <p:pic>
        <p:nvPicPr>
          <p:cNvPr id="9" name="Vannoy_Kgs_L14_Slide02_06">
            <a:hlinkClick r:id="" action="ppaction://media"/>
            <a:extLst>
              <a:ext uri="{FF2B5EF4-FFF2-40B4-BE49-F238E27FC236}">
                <a16:creationId xmlns:a16="http://schemas.microsoft.com/office/drawing/2014/main" id="{89541DAA-1FE8-EDF7-6313-AD6E58ADD9E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86218" y="5388832"/>
            <a:ext cx="609600" cy="609600"/>
          </a:xfrm>
          <a:prstGeom prst="rect">
            <a:avLst/>
          </a:prstGeom>
        </p:spPr>
      </p:pic>
      <p:pic>
        <p:nvPicPr>
          <p:cNvPr id="10" name="Vannoy_Kgs_L14_Slide02_07">
            <a:hlinkClick r:id="" action="ppaction://media"/>
            <a:extLst>
              <a:ext uri="{FF2B5EF4-FFF2-40B4-BE49-F238E27FC236}">
                <a16:creationId xmlns:a16="http://schemas.microsoft.com/office/drawing/2014/main" id="{7A6832B6-DD3A-ECF0-8A11-20D228EADFE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81352" y="6409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959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457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22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886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9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14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43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9648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35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6203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3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e.  Ahab’s Part in the Battle of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Karkar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and His Death Shortly Thereafter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Chronology Issues and the Battle of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Qarqar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Assyrian Eponym List – 892-648 BC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Ahab’s Death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3)  Ahab’s Sons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	a) Ahaziah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b)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Joram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– 2 Kings 3:1-9:25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E.  Judah Under Jehoshaphat and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Jehoram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pic>
        <p:nvPicPr>
          <p:cNvPr id="4" name="Vannoy_Kgs_L14_Slide03_01">
            <a:hlinkClick r:id="" action="ppaction://media"/>
            <a:extLst>
              <a:ext uri="{FF2B5EF4-FFF2-40B4-BE49-F238E27FC236}">
                <a16:creationId xmlns:a16="http://schemas.microsoft.com/office/drawing/2014/main" id="{5C560643-F2A4-BD73-5ABE-BB1B481AD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31646" y="452718"/>
            <a:ext cx="609600" cy="609600"/>
          </a:xfrm>
          <a:prstGeom prst="rect">
            <a:avLst/>
          </a:prstGeom>
        </p:spPr>
      </p:pic>
      <p:pic>
        <p:nvPicPr>
          <p:cNvPr id="5" name="Vannoy_Kgs_L14_Slide03_02">
            <a:hlinkClick r:id="" action="ppaction://media"/>
            <a:extLst>
              <a:ext uri="{FF2B5EF4-FFF2-40B4-BE49-F238E27FC236}">
                <a16:creationId xmlns:a16="http://schemas.microsoft.com/office/drawing/2014/main" id="{6D348C13-895B-3CF6-432F-96299BC921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65821" y="1685144"/>
            <a:ext cx="609600" cy="609600"/>
          </a:xfrm>
          <a:prstGeom prst="rect">
            <a:avLst/>
          </a:prstGeom>
        </p:spPr>
      </p:pic>
      <p:pic>
        <p:nvPicPr>
          <p:cNvPr id="6" name="Vannoy_Kgs_L14_Slide03_03">
            <a:hlinkClick r:id="" action="ppaction://media"/>
            <a:extLst>
              <a:ext uri="{FF2B5EF4-FFF2-40B4-BE49-F238E27FC236}">
                <a16:creationId xmlns:a16="http://schemas.microsoft.com/office/drawing/2014/main" id="{DB08BA95-5B69-C3ED-D5D6-BFAFC7CBDA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65821" y="2819400"/>
            <a:ext cx="609600" cy="609600"/>
          </a:xfrm>
          <a:prstGeom prst="rect">
            <a:avLst/>
          </a:prstGeom>
        </p:spPr>
      </p:pic>
      <p:pic>
        <p:nvPicPr>
          <p:cNvPr id="7" name="Vannoy_Kgs_L14_Slide03_04">
            <a:hlinkClick r:id="" action="ppaction://media"/>
            <a:extLst>
              <a:ext uri="{FF2B5EF4-FFF2-40B4-BE49-F238E27FC236}">
                <a16:creationId xmlns:a16="http://schemas.microsoft.com/office/drawing/2014/main" id="{C72F85A7-D0F3-29FD-AC20-FEED3B3B376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60824" y="4148958"/>
            <a:ext cx="609600" cy="609600"/>
          </a:xfrm>
          <a:prstGeom prst="rect">
            <a:avLst/>
          </a:prstGeom>
        </p:spPr>
      </p:pic>
      <p:pic>
        <p:nvPicPr>
          <p:cNvPr id="8" name="Vannoy_Kgs_L14_Slide03_05">
            <a:hlinkClick r:id="" action="ppaction://media"/>
            <a:extLst>
              <a:ext uri="{FF2B5EF4-FFF2-40B4-BE49-F238E27FC236}">
                <a16:creationId xmlns:a16="http://schemas.microsoft.com/office/drawing/2014/main" id="{52498418-4DC8-2BA5-F110-BD7D21EEF09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31646" y="5172856"/>
            <a:ext cx="609600" cy="609600"/>
          </a:xfrm>
          <a:prstGeom prst="rect">
            <a:avLst/>
          </a:prstGeom>
        </p:spPr>
      </p:pic>
      <p:pic>
        <p:nvPicPr>
          <p:cNvPr id="9" name="Vannoy_Kgs_L14_Slide03_06">
            <a:hlinkClick r:id="" action="ppaction://media"/>
            <a:extLst>
              <a:ext uri="{FF2B5EF4-FFF2-40B4-BE49-F238E27FC236}">
                <a16:creationId xmlns:a16="http://schemas.microsoft.com/office/drawing/2014/main" id="{CF7BC038-B839-2A4D-4802-B2F3CA1E292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31646" y="6003172"/>
            <a:ext cx="609600" cy="609600"/>
          </a:xfrm>
          <a:prstGeom prst="rect">
            <a:avLst/>
          </a:prstGeom>
        </p:spPr>
      </p:pic>
      <p:pic>
        <p:nvPicPr>
          <p:cNvPr id="10" name="Vannoy_Kgs_L14_Slide03_07">
            <a:hlinkClick r:id="" action="ppaction://media"/>
            <a:extLst>
              <a:ext uri="{FF2B5EF4-FFF2-40B4-BE49-F238E27FC236}">
                <a16:creationId xmlns:a16="http://schemas.microsoft.com/office/drawing/2014/main" id="{B9ED8F59-C61B-F257-088F-68F33B331FF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96669" y="691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8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52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5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413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8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3417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0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3706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7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683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6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7498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94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14_Slide04_01">
            <a:hlinkClick r:id="" action="ppaction://media"/>
            <a:extLst>
              <a:ext uri="{FF2B5EF4-FFF2-40B4-BE49-F238E27FC236}">
                <a16:creationId xmlns:a16="http://schemas.microsoft.com/office/drawing/2014/main" id="{B96E3161-835E-23B0-D3AE-375F75D67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81351" y="291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28819</TotalTime>
  <Words>231</Words>
  <Application>Microsoft Office PowerPoint</Application>
  <PresentationFormat>Widescreen</PresentationFormat>
  <Paragraphs>23</Paragraphs>
  <Slides>4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453</cp:revision>
  <dcterms:created xsi:type="dcterms:W3CDTF">2023-02-18T16:12:42Z</dcterms:created>
  <dcterms:modified xsi:type="dcterms:W3CDTF">2023-04-13T00:01:33Z</dcterms:modified>
</cp:coreProperties>
</file>