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6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1422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microsoft.com/office/2007/relationships/media" Target="../media/media14.mp3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audio" Target="../media/media13.mp3"/><Relationship Id="rId2" Type="http://schemas.openxmlformats.org/officeDocument/2006/relationships/audio" Target="../media/media8.mp3"/><Relationship Id="rId16" Type="http://schemas.openxmlformats.org/officeDocument/2006/relationships/image" Target="../media/image7.png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microsoft.com/office/2007/relationships/media" Target="../media/media13.mp3"/><Relationship Id="rId5" Type="http://schemas.microsoft.com/office/2007/relationships/media" Target="../media/media10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audio" Target="../media/media1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Kings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13: Elijah and Redemptive History Preaching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Kgs_L13_Slide01_01">
            <a:hlinkClick r:id="" action="ppaction://media"/>
            <a:extLst>
              <a:ext uri="{FF2B5EF4-FFF2-40B4-BE49-F238E27FC236}">
                <a16:creationId xmlns:a16="http://schemas.microsoft.com/office/drawing/2014/main" id="{18A3BB7D-65EA-1D34-1122-A988DAD08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58651" y="-8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501162"/>
            <a:ext cx="11268430" cy="521314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Review: 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Exemplaristic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&amp; Redemptive Historical Preaching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Elijah via the Redemptive Historical Approach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D.  The Dynasty of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Omri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  1. 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Omri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  2.  Ahab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	      … d. The Work of Elijah and Elisha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               1) Elijah’s First Appearance – 1 Kings 17:1-6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Significance of Ahab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Ahab’s Sin of Syncretism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Modern Syncretism</a:t>
            </a:r>
          </a:p>
        </p:txBody>
      </p:sp>
      <p:pic>
        <p:nvPicPr>
          <p:cNvPr id="13" name="Vannoy_Kgs_L13_Slide02_01">
            <a:hlinkClick r:id="" action="ppaction://media"/>
            <a:extLst>
              <a:ext uri="{FF2B5EF4-FFF2-40B4-BE49-F238E27FC236}">
                <a16:creationId xmlns:a16="http://schemas.microsoft.com/office/drawing/2014/main" id="{680DAC52-57FD-25AE-BE52-10F95ADFD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36583" y="-156882"/>
            <a:ext cx="609600" cy="609600"/>
          </a:xfrm>
          <a:prstGeom prst="rect">
            <a:avLst/>
          </a:prstGeom>
        </p:spPr>
      </p:pic>
      <p:pic>
        <p:nvPicPr>
          <p:cNvPr id="14" name="Vannoy_Kgs_L13_Slide02_02">
            <a:hlinkClick r:id="" action="ppaction://media"/>
            <a:extLst>
              <a:ext uri="{FF2B5EF4-FFF2-40B4-BE49-F238E27FC236}">
                <a16:creationId xmlns:a16="http://schemas.microsoft.com/office/drawing/2014/main" id="{1550A6D5-8E95-1219-5E4F-3479DBF0AC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36583" y="848183"/>
            <a:ext cx="609600" cy="609600"/>
          </a:xfrm>
          <a:prstGeom prst="rect">
            <a:avLst/>
          </a:prstGeom>
        </p:spPr>
      </p:pic>
      <p:pic>
        <p:nvPicPr>
          <p:cNvPr id="15" name="Vannoy_Kgs_L13_Slide02_03">
            <a:hlinkClick r:id="" action="ppaction://media"/>
            <a:extLst>
              <a:ext uri="{FF2B5EF4-FFF2-40B4-BE49-F238E27FC236}">
                <a16:creationId xmlns:a16="http://schemas.microsoft.com/office/drawing/2014/main" id="{97A25965-F046-92B4-EC7D-A1C48BD161C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36583" y="1586071"/>
            <a:ext cx="609600" cy="609600"/>
          </a:xfrm>
          <a:prstGeom prst="rect">
            <a:avLst/>
          </a:prstGeom>
        </p:spPr>
      </p:pic>
      <p:pic>
        <p:nvPicPr>
          <p:cNvPr id="16" name="Vannoy_Kgs_L13_Slide02_04">
            <a:hlinkClick r:id="" action="ppaction://media"/>
            <a:extLst>
              <a:ext uri="{FF2B5EF4-FFF2-40B4-BE49-F238E27FC236}">
                <a16:creationId xmlns:a16="http://schemas.microsoft.com/office/drawing/2014/main" id="{14147E8E-4402-38FB-0077-A7EAE13F79F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36583" y="2601685"/>
            <a:ext cx="609600" cy="609600"/>
          </a:xfrm>
          <a:prstGeom prst="rect">
            <a:avLst/>
          </a:prstGeom>
        </p:spPr>
      </p:pic>
      <p:pic>
        <p:nvPicPr>
          <p:cNvPr id="17" name="Vannoy_Kgs_L13_Slide02_05">
            <a:hlinkClick r:id="" action="ppaction://media"/>
            <a:extLst>
              <a:ext uri="{FF2B5EF4-FFF2-40B4-BE49-F238E27FC236}">
                <a16:creationId xmlns:a16="http://schemas.microsoft.com/office/drawing/2014/main" id="{D4420D5C-7FEA-BFFE-3B19-E751ABCE7C2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36583" y="3543855"/>
            <a:ext cx="609600" cy="609600"/>
          </a:xfrm>
          <a:prstGeom prst="rect">
            <a:avLst/>
          </a:prstGeom>
        </p:spPr>
      </p:pic>
      <p:pic>
        <p:nvPicPr>
          <p:cNvPr id="27" name="Vannoy_Kgs_L13_Slide02_06">
            <a:hlinkClick r:id="" action="ppaction://media"/>
            <a:extLst>
              <a:ext uri="{FF2B5EF4-FFF2-40B4-BE49-F238E27FC236}">
                <a16:creationId xmlns:a16="http://schemas.microsoft.com/office/drawing/2014/main" id="{7CF3CE96-4389-049C-F0CD-FCAE3276CD4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41086" y="46427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4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6983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7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6851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831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7162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384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3007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58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8082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808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501162"/>
            <a:ext cx="11268430" cy="521314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God’s Covenant Faithfulness is Shown in Elijah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Link to Deuteronomy’s Covenant Curses – Drought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Pray and Work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2. The Concealment of Elijah is of Revelatory Significance –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Kerith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Ravine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3.  The Significance of the Care of God for Elijah During His Concealment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4.  Elijah’s Concealment Reveals His Own Weakness and Points to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         the Greater Than Elijah – Jesus Christ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Kgs_L13_Slide03_01">
            <a:hlinkClick r:id="" action="ppaction://media"/>
            <a:extLst>
              <a:ext uri="{FF2B5EF4-FFF2-40B4-BE49-F238E27FC236}">
                <a16:creationId xmlns:a16="http://schemas.microsoft.com/office/drawing/2014/main" id="{E7D46B9C-EE10-95D5-7D57-49AD6466C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66766" y="250372"/>
            <a:ext cx="609600" cy="609600"/>
          </a:xfrm>
          <a:prstGeom prst="rect">
            <a:avLst/>
          </a:prstGeom>
        </p:spPr>
      </p:pic>
      <p:pic>
        <p:nvPicPr>
          <p:cNvPr id="5" name="Vannoy_Kgs_L13_Slide03_02">
            <a:hlinkClick r:id="" action="ppaction://media"/>
            <a:extLst>
              <a:ext uri="{FF2B5EF4-FFF2-40B4-BE49-F238E27FC236}">
                <a16:creationId xmlns:a16="http://schemas.microsoft.com/office/drawing/2014/main" id="{D8D0AA35-1DFC-403C-8E61-B1AB1FDD72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57404" y="1243648"/>
            <a:ext cx="609600" cy="609600"/>
          </a:xfrm>
          <a:prstGeom prst="rect">
            <a:avLst/>
          </a:prstGeom>
        </p:spPr>
      </p:pic>
      <p:pic>
        <p:nvPicPr>
          <p:cNvPr id="6" name="Vannoy_Kgs_L13_Slide03_03">
            <a:hlinkClick r:id="" action="ppaction://media"/>
            <a:extLst>
              <a:ext uri="{FF2B5EF4-FFF2-40B4-BE49-F238E27FC236}">
                <a16:creationId xmlns:a16="http://schemas.microsoft.com/office/drawing/2014/main" id="{6FF12B0D-86A1-C12D-973B-CD228D603EF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57404" y="2236924"/>
            <a:ext cx="609600" cy="609600"/>
          </a:xfrm>
          <a:prstGeom prst="rect">
            <a:avLst/>
          </a:prstGeom>
        </p:spPr>
      </p:pic>
      <p:pic>
        <p:nvPicPr>
          <p:cNvPr id="7" name="Vannoy_Kgs_L13_Slide03_04">
            <a:hlinkClick r:id="" action="ppaction://media"/>
            <a:extLst>
              <a:ext uri="{FF2B5EF4-FFF2-40B4-BE49-F238E27FC236}">
                <a16:creationId xmlns:a16="http://schemas.microsoft.com/office/drawing/2014/main" id="{F8DE9308-8B3F-94B6-9149-44128DC1F86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79175" y="3230200"/>
            <a:ext cx="609600" cy="609600"/>
          </a:xfrm>
          <a:prstGeom prst="rect">
            <a:avLst/>
          </a:prstGeom>
        </p:spPr>
      </p:pic>
      <p:pic>
        <p:nvPicPr>
          <p:cNvPr id="8" name="Vannoy_Kgs_L13_Slide03_05">
            <a:hlinkClick r:id="" action="ppaction://media"/>
            <a:extLst>
              <a:ext uri="{FF2B5EF4-FFF2-40B4-BE49-F238E27FC236}">
                <a16:creationId xmlns:a16="http://schemas.microsoft.com/office/drawing/2014/main" id="{5F7BBADE-1ADC-9505-E33E-EDEECE0B8FE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71566" y="4161836"/>
            <a:ext cx="609600" cy="609600"/>
          </a:xfrm>
          <a:prstGeom prst="rect">
            <a:avLst/>
          </a:prstGeom>
        </p:spPr>
      </p:pic>
      <p:pic>
        <p:nvPicPr>
          <p:cNvPr id="9" name="Vannoy_Kgs_L13_Slide03_06">
            <a:hlinkClick r:id="" action="ppaction://media"/>
            <a:extLst>
              <a:ext uri="{FF2B5EF4-FFF2-40B4-BE49-F238E27FC236}">
                <a16:creationId xmlns:a16="http://schemas.microsoft.com/office/drawing/2014/main" id="{D803CC51-E7AC-5A79-F476-5FAA7C215F5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66766" y="5309552"/>
            <a:ext cx="609600" cy="609600"/>
          </a:xfrm>
          <a:prstGeom prst="rect">
            <a:avLst/>
          </a:prstGeom>
        </p:spPr>
      </p:pic>
      <p:pic>
        <p:nvPicPr>
          <p:cNvPr id="10" name="Vannoy_Kgs_L13_Slide03_07">
            <a:hlinkClick r:id="" action="ppaction://media"/>
            <a:extLst>
              <a:ext uri="{FF2B5EF4-FFF2-40B4-BE49-F238E27FC236}">
                <a16:creationId xmlns:a16="http://schemas.microsoft.com/office/drawing/2014/main" id="{19AB02A2-C971-6534-797B-AE5E3C532B4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71566" y="6457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3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3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601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45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256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61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60766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29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9256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34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48037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35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13549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6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28768</TotalTime>
  <Words>196</Words>
  <Application>Microsoft Office PowerPoint</Application>
  <PresentationFormat>Widescreen</PresentationFormat>
  <Paragraphs>19</Paragraphs>
  <Slides>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Kings</vt:lpstr>
      <vt:lpstr>Kings</vt:lpstr>
      <vt:lpstr>Kings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448</cp:revision>
  <dcterms:created xsi:type="dcterms:W3CDTF">2023-02-18T16:12:42Z</dcterms:created>
  <dcterms:modified xsi:type="dcterms:W3CDTF">2023-04-12T20:02:09Z</dcterms:modified>
</cp:coreProperties>
</file>