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5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12: Methods of Preaching Historical Narratives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Kgs_L12_Slide01_01">
            <a:hlinkClick r:id="" action="ppaction://media"/>
            <a:extLst>
              <a:ext uri="{FF2B5EF4-FFF2-40B4-BE49-F238E27FC236}">
                <a16:creationId xmlns:a16="http://schemas.microsoft.com/office/drawing/2014/main" id="{2AE3F02D-7422-49A8-0C49-A00F8D2AF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58206" y="-18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On Preaching Historical Narrative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Example of Allegorical Method – Gen. 24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Exemplaristic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Preaching versus Redemptive-Historical Preaching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Caution on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Exemplaristic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Preaching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Redemptive Historical Preaching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Exemplaristic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and Redemptive Historical:  A Multi—Dimensional Approach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Doctrinal &amp; Historical Sections of Scripture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Faith Rooted in History – S. R. Driver counter example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Illustrating a Doctrine using a Historical Text</a:t>
            </a:r>
          </a:p>
        </p:txBody>
      </p:sp>
      <p:pic>
        <p:nvPicPr>
          <p:cNvPr id="4" name="Vannoy_Kgs_L12_Slide02_01">
            <a:hlinkClick r:id="" action="ppaction://media"/>
            <a:extLst>
              <a:ext uri="{FF2B5EF4-FFF2-40B4-BE49-F238E27FC236}">
                <a16:creationId xmlns:a16="http://schemas.microsoft.com/office/drawing/2014/main" id="{00DE5AEC-F232-BCD8-7B28-E6B4819BB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8834" y="-770709"/>
            <a:ext cx="609600" cy="609600"/>
          </a:xfrm>
          <a:prstGeom prst="rect">
            <a:avLst/>
          </a:prstGeom>
        </p:spPr>
      </p:pic>
      <p:pic>
        <p:nvPicPr>
          <p:cNvPr id="5" name="Vannoy_Kgs_L12_Slide02_02">
            <a:hlinkClick r:id="" action="ppaction://media"/>
            <a:extLst>
              <a:ext uri="{FF2B5EF4-FFF2-40B4-BE49-F238E27FC236}">
                <a16:creationId xmlns:a16="http://schemas.microsoft.com/office/drawing/2014/main" id="{3699069A-E146-FC47-DF3B-59BA2C7203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8834" y="147918"/>
            <a:ext cx="609600" cy="609600"/>
          </a:xfrm>
          <a:prstGeom prst="rect">
            <a:avLst/>
          </a:prstGeom>
        </p:spPr>
      </p:pic>
      <p:pic>
        <p:nvPicPr>
          <p:cNvPr id="6" name="Vannoy_Kgs_L12_Slide02_03">
            <a:hlinkClick r:id="" action="ppaction://media"/>
            <a:extLst>
              <a:ext uri="{FF2B5EF4-FFF2-40B4-BE49-F238E27FC236}">
                <a16:creationId xmlns:a16="http://schemas.microsoft.com/office/drawing/2014/main" id="{E6CFCD81-117F-D48D-42CC-B285E2CA7B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8834" y="1066545"/>
            <a:ext cx="609600" cy="609600"/>
          </a:xfrm>
          <a:prstGeom prst="rect">
            <a:avLst/>
          </a:prstGeom>
        </p:spPr>
      </p:pic>
      <p:pic>
        <p:nvPicPr>
          <p:cNvPr id="7" name="Vannoy_Kgs_L12_Slide02_04">
            <a:hlinkClick r:id="" action="ppaction://media"/>
            <a:extLst>
              <a:ext uri="{FF2B5EF4-FFF2-40B4-BE49-F238E27FC236}">
                <a16:creationId xmlns:a16="http://schemas.microsoft.com/office/drawing/2014/main" id="{968649AF-0EFB-8594-800B-FFAAC8B53E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19462" y="1985172"/>
            <a:ext cx="609600" cy="609600"/>
          </a:xfrm>
          <a:prstGeom prst="rect">
            <a:avLst/>
          </a:prstGeom>
        </p:spPr>
      </p:pic>
      <p:pic>
        <p:nvPicPr>
          <p:cNvPr id="8" name="Vannoy_Kgs_L12_Slide02_05">
            <a:hlinkClick r:id="" action="ppaction://media"/>
            <a:extLst>
              <a:ext uri="{FF2B5EF4-FFF2-40B4-BE49-F238E27FC236}">
                <a16:creationId xmlns:a16="http://schemas.microsoft.com/office/drawing/2014/main" id="{C5AC3592-E7A1-100A-B188-593CE0D3A4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19462" y="2903799"/>
            <a:ext cx="609600" cy="609600"/>
          </a:xfrm>
          <a:prstGeom prst="rect">
            <a:avLst/>
          </a:prstGeom>
        </p:spPr>
      </p:pic>
      <p:pic>
        <p:nvPicPr>
          <p:cNvPr id="9" name="Vannoy_Kgs_L12_Slide02_06">
            <a:hlinkClick r:id="" action="ppaction://media"/>
            <a:extLst>
              <a:ext uri="{FF2B5EF4-FFF2-40B4-BE49-F238E27FC236}">
                <a16:creationId xmlns:a16="http://schemas.microsoft.com/office/drawing/2014/main" id="{C0BCE6A6-9407-A544-F7CF-CD0BDDCF999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19462" y="3802935"/>
            <a:ext cx="609600" cy="609600"/>
          </a:xfrm>
          <a:prstGeom prst="rect">
            <a:avLst/>
          </a:prstGeom>
        </p:spPr>
      </p:pic>
      <p:pic>
        <p:nvPicPr>
          <p:cNvPr id="10" name="Vannoy_Kgs_L12_Slide02_07">
            <a:hlinkClick r:id="" action="ppaction://media"/>
            <a:extLst>
              <a:ext uri="{FF2B5EF4-FFF2-40B4-BE49-F238E27FC236}">
                <a16:creationId xmlns:a16="http://schemas.microsoft.com/office/drawing/2014/main" id="{FDC6A680-4875-BB20-5776-E0119B673D1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8834" y="4812899"/>
            <a:ext cx="609600" cy="609600"/>
          </a:xfrm>
          <a:prstGeom prst="rect">
            <a:avLst/>
          </a:prstGeom>
        </p:spPr>
      </p:pic>
      <p:pic>
        <p:nvPicPr>
          <p:cNvPr id="11" name="Vannoy_Kgs_L12_Slide02_08">
            <a:hlinkClick r:id="" action="ppaction://media"/>
            <a:extLst>
              <a:ext uri="{FF2B5EF4-FFF2-40B4-BE49-F238E27FC236}">
                <a16:creationId xmlns:a16="http://schemas.microsoft.com/office/drawing/2014/main" id="{D7EE1641-C885-E515-CD03-EB870758D81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19462" y="5712035"/>
            <a:ext cx="609600" cy="609600"/>
          </a:xfrm>
          <a:prstGeom prst="rect">
            <a:avLst/>
          </a:prstGeom>
        </p:spPr>
      </p:pic>
      <p:pic>
        <p:nvPicPr>
          <p:cNvPr id="12" name="Vannoy_Kgs_L12_Slide02_09">
            <a:hlinkClick r:id="" action="ppaction://media"/>
            <a:extLst>
              <a:ext uri="{FF2B5EF4-FFF2-40B4-BE49-F238E27FC236}">
                <a16:creationId xmlns:a16="http://schemas.microsoft.com/office/drawing/2014/main" id="{5E295FDD-7FED-1F26-2AB0-4876532A44D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8834" y="6650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160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0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391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4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41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7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9418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3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4821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10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6791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7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21686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15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39421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93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670979"/>
            <a:ext cx="11268430" cy="4734303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12_Slide03_01">
            <a:hlinkClick r:id="" action="ppaction://media"/>
            <a:extLst>
              <a:ext uri="{FF2B5EF4-FFF2-40B4-BE49-F238E27FC236}">
                <a16:creationId xmlns:a16="http://schemas.microsoft.com/office/drawing/2014/main" id="{87D5E4A8-1DB2-8B37-DCB9-1AEC14A3E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54149" y="-11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1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28278</TotalTime>
  <Words>130</Words>
  <Application>Microsoft Office PowerPoint</Application>
  <PresentationFormat>Widescreen</PresentationFormat>
  <Paragraphs>17</Paragraphs>
  <Slides>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443</cp:revision>
  <dcterms:created xsi:type="dcterms:W3CDTF">2023-02-18T16:12:42Z</dcterms:created>
  <dcterms:modified xsi:type="dcterms:W3CDTF">2023-04-12T11:51:44Z</dcterms:modified>
</cp:coreProperties>
</file>