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5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1302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4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11: Elijah, the Widow of Zarephath, and redemptive History, 1 Kings 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Kgs_L11_Slide01_01">
            <a:hlinkClick r:id="" action="ppaction://media"/>
            <a:extLst>
              <a:ext uri="{FF2B5EF4-FFF2-40B4-BE49-F238E27FC236}">
                <a16:creationId xmlns:a16="http://schemas.microsoft.com/office/drawing/2014/main" id="{904FBEDD-8D83-566E-91D4-2BAF7B31F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30827" y="21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670979"/>
            <a:ext cx="11268430" cy="473430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Reading the Text of 1 Kings 17:7-24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The Principle of Replacement Set in Operation – 1 Kings 17:7-24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Elijah’s Relocation from Brook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Kerith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to Zarephath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F. B. Meyer’s anthropocentric book on Elijah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Promise Given to the Widow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Going Beyond Imitation to Redemptive History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Death of the Widow’s Son in Preaching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Why did the Lord Take the Boy’s Life? – her sin?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Elijah Ministers to the Widow who Fed Him </a:t>
            </a:r>
          </a:p>
        </p:txBody>
      </p:sp>
      <p:pic>
        <p:nvPicPr>
          <p:cNvPr id="18" name="Vannoy_Kgs_L11_Slide02_01">
            <a:hlinkClick r:id="" action="ppaction://media"/>
            <a:extLst>
              <a:ext uri="{FF2B5EF4-FFF2-40B4-BE49-F238E27FC236}">
                <a16:creationId xmlns:a16="http://schemas.microsoft.com/office/drawing/2014/main" id="{73B0E0AB-581D-DFFE-97B9-7863E793D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68406" y="-160014"/>
            <a:ext cx="609600" cy="609600"/>
          </a:xfrm>
          <a:prstGeom prst="rect">
            <a:avLst/>
          </a:prstGeom>
        </p:spPr>
      </p:pic>
      <p:pic>
        <p:nvPicPr>
          <p:cNvPr id="19" name="Vannoy_Kgs_L11_Slide02_02">
            <a:hlinkClick r:id="" action="ppaction://media"/>
            <a:extLst>
              <a:ext uri="{FF2B5EF4-FFF2-40B4-BE49-F238E27FC236}">
                <a16:creationId xmlns:a16="http://schemas.microsoft.com/office/drawing/2014/main" id="{D88FC763-FD39-6BE7-A64B-6CD71C5E7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68406" y="848183"/>
            <a:ext cx="609600" cy="609600"/>
          </a:xfrm>
          <a:prstGeom prst="rect">
            <a:avLst/>
          </a:prstGeom>
        </p:spPr>
      </p:pic>
      <p:pic>
        <p:nvPicPr>
          <p:cNvPr id="20" name="Vannoy_Kgs_L11_Slide02_03">
            <a:hlinkClick r:id="" action="ppaction://media"/>
            <a:extLst>
              <a:ext uri="{FF2B5EF4-FFF2-40B4-BE49-F238E27FC236}">
                <a16:creationId xmlns:a16="http://schemas.microsoft.com/office/drawing/2014/main" id="{A74B05D2-2A06-3E21-1CA9-39335167F3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34201" y="1717952"/>
            <a:ext cx="609600" cy="609600"/>
          </a:xfrm>
          <a:prstGeom prst="rect">
            <a:avLst/>
          </a:prstGeom>
        </p:spPr>
      </p:pic>
      <p:pic>
        <p:nvPicPr>
          <p:cNvPr id="21" name="Vannoy_Kgs_L11_Slide02_04">
            <a:hlinkClick r:id="" action="ppaction://media"/>
            <a:extLst>
              <a:ext uri="{FF2B5EF4-FFF2-40B4-BE49-F238E27FC236}">
                <a16:creationId xmlns:a16="http://schemas.microsoft.com/office/drawing/2014/main" id="{B0DDA745-89A4-4C0B-AD19-07C740A842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7708" y="2587721"/>
            <a:ext cx="609600" cy="609600"/>
          </a:xfrm>
          <a:prstGeom prst="rect">
            <a:avLst/>
          </a:prstGeom>
        </p:spPr>
      </p:pic>
      <p:pic>
        <p:nvPicPr>
          <p:cNvPr id="22" name="Vannoy_Kgs_L11_Slide02_05">
            <a:hlinkClick r:id="" action="ppaction://media"/>
            <a:extLst>
              <a:ext uri="{FF2B5EF4-FFF2-40B4-BE49-F238E27FC236}">
                <a16:creationId xmlns:a16="http://schemas.microsoft.com/office/drawing/2014/main" id="{07320981-0306-E88C-F1FA-D20FDF4DDA4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2908" y="3355880"/>
            <a:ext cx="609600" cy="609600"/>
          </a:xfrm>
          <a:prstGeom prst="rect">
            <a:avLst/>
          </a:prstGeom>
        </p:spPr>
      </p:pic>
      <p:pic>
        <p:nvPicPr>
          <p:cNvPr id="23" name="Vannoy_Kgs_L11_Slide02_06">
            <a:hlinkClick r:id="" action="ppaction://media"/>
            <a:extLst>
              <a:ext uri="{FF2B5EF4-FFF2-40B4-BE49-F238E27FC236}">
                <a16:creationId xmlns:a16="http://schemas.microsoft.com/office/drawing/2014/main" id="{EF6BDE27-C627-3149-044D-AC26194F52C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29401" y="4222517"/>
            <a:ext cx="609600" cy="609600"/>
          </a:xfrm>
          <a:prstGeom prst="rect">
            <a:avLst/>
          </a:prstGeom>
        </p:spPr>
      </p:pic>
      <p:pic>
        <p:nvPicPr>
          <p:cNvPr id="24" name="Vannoy_Kgs_L11_Slide02_07">
            <a:hlinkClick r:id="" action="ppaction://media"/>
            <a:extLst>
              <a:ext uri="{FF2B5EF4-FFF2-40B4-BE49-F238E27FC236}">
                <a16:creationId xmlns:a16="http://schemas.microsoft.com/office/drawing/2014/main" id="{A99892BF-E8B1-9247-B0DF-236570F1E71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21259" y="5089154"/>
            <a:ext cx="609600" cy="609600"/>
          </a:xfrm>
          <a:prstGeom prst="rect">
            <a:avLst/>
          </a:prstGeom>
        </p:spPr>
      </p:pic>
      <p:pic>
        <p:nvPicPr>
          <p:cNvPr id="25" name="Vannoy_Kgs_L11_Slide02_08">
            <a:hlinkClick r:id="" action="ppaction://media"/>
            <a:extLst>
              <a:ext uri="{FF2B5EF4-FFF2-40B4-BE49-F238E27FC236}">
                <a16:creationId xmlns:a16="http://schemas.microsoft.com/office/drawing/2014/main" id="{8D384CB4-7D83-790B-780A-2939FC91EA3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34201" y="5857313"/>
            <a:ext cx="609600" cy="609600"/>
          </a:xfrm>
          <a:prstGeom prst="rect">
            <a:avLst/>
          </a:prstGeom>
        </p:spPr>
      </p:pic>
      <p:pic>
        <p:nvPicPr>
          <p:cNvPr id="26" name="Vannoy_Kgs_L11_Slide02_09">
            <a:hlinkClick r:id="" action="ppaction://media"/>
            <a:extLst>
              <a:ext uri="{FF2B5EF4-FFF2-40B4-BE49-F238E27FC236}">
                <a16:creationId xmlns:a16="http://schemas.microsoft.com/office/drawing/2014/main" id="{C677E5DE-6F9E-08A5-EB04-5342EC6FFFD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26059" y="6747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5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307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5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866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18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249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494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944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71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8556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21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2707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203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66741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8026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49002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97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670979"/>
            <a:ext cx="11268430" cy="473430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Boy Brought Back to Life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First Resurrection in Scripture </a:t>
            </a:r>
          </a:p>
          <a:p>
            <a:pPr marL="457200" lvl="1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1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Vannoy_Kgs_L11_Slide03_01">
            <a:hlinkClick r:id="" action="ppaction://media"/>
            <a:extLst>
              <a:ext uri="{FF2B5EF4-FFF2-40B4-BE49-F238E27FC236}">
                <a16:creationId xmlns:a16="http://schemas.microsoft.com/office/drawing/2014/main" id="{E6EFEB81-56F7-FB2E-6D94-26C63B549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80515" y="-156882"/>
            <a:ext cx="609600" cy="609600"/>
          </a:xfrm>
          <a:prstGeom prst="rect">
            <a:avLst/>
          </a:prstGeom>
        </p:spPr>
      </p:pic>
      <p:pic>
        <p:nvPicPr>
          <p:cNvPr id="10" name="Vannoy_Kgs_L11_Slide03_02">
            <a:hlinkClick r:id="" action="ppaction://media"/>
            <a:extLst>
              <a:ext uri="{FF2B5EF4-FFF2-40B4-BE49-F238E27FC236}">
                <a16:creationId xmlns:a16="http://schemas.microsoft.com/office/drawing/2014/main" id="{854FA8AD-78DF-62CF-FE00-FFB2FA6161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80515" y="1152983"/>
            <a:ext cx="609600" cy="609600"/>
          </a:xfrm>
          <a:prstGeom prst="rect">
            <a:avLst/>
          </a:prstGeom>
        </p:spPr>
      </p:pic>
      <p:pic>
        <p:nvPicPr>
          <p:cNvPr id="11" name="Vannoy_Kgs_L11_Slide03_03">
            <a:hlinkClick r:id="" action="ppaction://media"/>
            <a:extLst>
              <a:ext uri="{FF2B5EF4-FFF2-40B4-BE49-F238E27FC236}">
                <a16:creationId xmlns:a16="http://schemas.microsoft.com/office/drawing/2014/main" id="{67F632AA-927E-AF30-0127-D6DC5D8E2B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85315" y="2673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1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89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0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92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28232</TotalTime>
  <Words>161</Words>
  <Application>Microsoft Office PowerPoint</Application>
  <PresentationFormat>Widescreen</PresentationFormat>
  <Paragraphs>20</Paragraphs>
  <Slides>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438</cp:revision>
  <dcterms:created xsi:type="dcterms:W3CDTF">2023-02-18T16:12:42Z</dcterms:created>
  <dcterms:modified xsi:type="dcterms:W3CDTF">2023-04-11T22:16:20Z</dcterms:modified>
</cp:coreProperties>
</file>