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4" r:id="rId4"/>
    <p:sldId id="305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1302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2.xml"/><Relationship Id="rId5" Type="http://schemas.microsoft.com/office/2007/relationships/media" Target="../media/media12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3" Type="http://schemas.microsoft.com/office/2007/relationships/media" Target="../media/media16.mp3"/><Relationship Id="rId7" Type="http://schemas.microsoft.com/office/2007/relationships/media" Target="../media/media18.mp3"/><Relationship Id="rId12" Type="http://schemas.openxmlformats.org/officeDocument/2006/relationships/image" Target="../media/image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slideLayout" Target="../slideLayouts/slideLayout2.xml"/><Relationship Id="rId5" Type="http://schemas.microsoft.com/office/2007/relationships/media" Target="../media/media17.mp3"/><Relationship Id="rId10" Type="http://schemas.openxmlformats.org/officeDocument/2006/relationships/audio" Target="../media/media19.mp3"/><Relationship Id="rId4" Type="http://schemas.openxmlformats.org/officeDocument/2006/relationships/audio" Target="../media/media16.mp3"/><Relationship Id="rId9" Type="http://schemas.microsoft.com/office/2007/relationships/media" Target="../media/media1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10: Prophet out of Judah, </a:t>
            </a:r>
            <a:r>
              <a:rPr lang="en-US" sz="3600" b="1" dirty="0" err="1">
                <a:solidFill>
                  <a:schemeClr val="tx1"/>
                </a:solidFill>
              </a:rPr>
              <a:t>Ahijah’s</a:t>
            </a:r>
            <a:r>
              <a:rPr lang="en-US" sz="3600" b="1" dirty="0">
                <a:solidFill>
                  <a:schemeClr val="tx1"/>
                </a:solidFill>
              </a:rPr>
              <a:t> Warning, </a:t>
            </a:r>
            <a:r>
              <a:rPr lang="en-US" sz="3600" b="1" dirty="0" err="1">
                <a:solidFill>
                  <a:schemeClr val="tx1"/>
                </a:solidFill>
              </a:rPr>
              <a:t>Baasha’s</a:t>
            </a:r>
            <a:r>
              <a:rPr lang="en-US" sz="3600" b="1" dirty="0">
                <a:solidFill>
                  <a:schemeClr val="tx1"/>
                </a:solidFill>
              </a:rPr>
              <a:t> Dynasty, </a:t>
            </a:r>
            <a:r>
              <a:rPr lang="en-US" sz="3600" b="1" dirty="0" err="1">
                <a:solidFill>
                  <a:schemeClr val="tx1"/>
                </a:solidFill>
              </a:rPr>
              <a:t>Omri</a:t>
            </a:r>
            <a:r>
              <a:rPr lang="en-US" sz="3600" b="1" dirty="0">
                <a:solidFill>
                  <a:schemeClr val="tx1"/>
                </a:solidFill>
              </a:rPr>
              <a:t> &amp; Ahab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Kgs_L10_Slide01_01">
            <a:hlinkClick r:id="" action="ppaction://media"/>
            <a:extLst>
              <a:ext uri="{FF2B5EF4-FFF2-40B4-BE49-F238E27FC236}">
                <a16:creationId xmlns:a16="http://schemas.microsoft.com/office/drawing/2014/main" id="{EA8E7A25-EC27-8068-5263-4C694A74C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18301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670979"/>
            <a:ext cx="11268430" cy="4734303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 – 1 Kings 13 – Prophet out of Judah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Elisha, the Taunting Youths, and the Bears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Ahijah’s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Warning to Jeroboam – 1 Kings 14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Nadab’s Reign – 1 Kings 15:25-28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Dynasty of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Baasha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a.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Baasha’s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Succession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Baasha’s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Wars Against Judah – 1 Kings 15:32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Jehu’s Prophesy – 1 Kings 16:1-7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Elah’s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Reign – 1 Kings 16:8</a:t>
            </a:r>
          </a:p>
        </p:txBody>
      </p:sp>
      <p:pic>
        <p:nvPicPr>
          <p:cNvPr id="4" name="Vannoy_Kgs_L10_Slide02_01">
            <a:hlinkClick r:id="" action="ppaction://media"/>
            <a:extLst>
              <a:ext uri="{FF2B5EF4-FFF2-40B4-BE49-F238E27FC236}">
                <a16:creationId xmlns:a16="http://schemas.microsoft.com/office/drawing/2014/main" id="{E9E2C9FD-63B1-1380-C014-8CC5CF648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5672" y="-134961"/>
            <a:ext cx="609600" cy="609600"/>
          </a:xfrm>
          <a:prstGeom prst="rect">
            <a:avLst/>
          </a:prstGeom>
        </p:spPr>
      </p:pic>
      <p:pic>
        <p:nvPicPr>
          <p:cNvPr id="5" name="Vannoy_Kgs_L10_Slide02_02">
            <a:hlinkClick r:id="" action="ppaction://media"/>
            <a:extLst>
              <a:ext uri="{FF2B5EF4-FFF2-40B4-BE49-F238E27FC236}">
                <a16:creationId xmlns:a16="http://schemas.microsoft.com/office/drawing/2014/main" id="{019FD3FE-F990-D6E9-51F2-A291F92E2C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5672" y="848183"/>
            <a:ext cx="609600" cy="609600"/>
          </a:xfrm>
          <a:prstGeom prst="rect">
            <a:avLst/>
          </a:prstGeom>
        </p:spPr>
      </p:pic>
      <p:pic>
        <p:nvPicPr>
          <p:cNvPr id="6" name="Vannoy_Kgs_L10_Slide02_03">
            <a:hlinkClick r:id="" action="ppaction://media"/>
            <a:extLst>
              <a:ext uri="{FF2B5EF4-FFF2-40B4-BE49-F238E27FC236}">
                <a16:creationId xmlns:a16="http://schemas.microsoft.com/office/drawing/2014/main" id="{12DEA82E-21E2-1C3E-6F65-AC8160BCFC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55879" y="1890826"/>
            <a:ext cx="609600" cy="609600"/>
          </a:xfrm>
          <a:prstGeom prst="rect">
            <a:avLst/>
          </a:prstGeom>
        </p:spPr>
      </p:pic>
      <p:pic>
        <p:nvPicPr>
          <p:cNvPr id="7" name="Vannoy_Kgs_L10_Slide02_04">
            <a:hlinkClick r:id="" action="ppaction://media"/>
            <a:extLst>
              <a:ext uri="{FF2B5EF4-FFF2-40B4-BE49-F238E27FC236}">
                <a16:creationId xmlns:a16="http://schemas.microsoft.com/office/drawing/2014/main" id="{CE07AE24-F3A9-1401-858B-1DA1D5DD46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76756" y="2819400"/>
            <a:ext cx="609600" cy="609600"/>
          </a:xfrm>
          <a:prstGeom prst="rect">
            <a:avLst/>
          </a:prstGeom>
        </p:spPr>
      </p:pic>
      <p:pic>
        <p:nvPicPr>
          <p:cNvPr id="8" name="Vannoy_Kgs_L10_Slide02_05">
            <a:hlinkClick r:id="" action="ppaction://media"/>
            <a:extLst>
              <a:ext uri="{FF2B5EF4-FFF2-40B4-BE49-F238E27FC236}">
                <a16:creationId xmlns:a16="http://schemas.microsoft.com/office/drawing/2014/main" id="{0283F4A6-2210-54B5-F6DF-A4922CDE130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71956" y="3819999"/>
            <a:ext cx="609600" cy="609600"/>
          </a:xfrm>
          <a:prstGeom prst="rect">
            <a:avLst/>
          </a:prstGeom>
        </p:spPr>
      </p:pic>
      <p:pic>
        <p:nvPicPr>
          <p:cNvPr id="9" name="Vannoy_Kgs_L10_Slide02_06">
            <a:hlinkClick r:id="" action="ppaction://media"/>
            <a:extLst>
              <a:ext uri="{FF2B5EF4-FFF2-40B4-BE49-F238E27FC236}">
                <a16:creationId xmlns:a16="http://schemas.microsoft.com/office/drawing/2014/main" id="{0675D2CE-22E4-FD5F-CC0A-37AB1B53999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7885" y="4707863"/>
            <a:ext cx="609600" cy="609600"/>
          </a:xfrm>
          <a:prstGeom prst="rect">
            <a:avLst/>
          </a:prstGeom>
        </p:spPr>
      </p:pic>
      <p:pic>
        <p:nvPicPr>
          <p:cNvPr id="10" name="Vannoy_Kgs_L10_Slide02_07">
            <a:hlinkClick r:id="" action="ppaction://media"/>
            <a:extLst>
              <a:ext uri="{FF2B5EF4-FFF2-40B4-BE49-F238E27FC236}">
                <a16:creationId xmlns:a16="http://schemas.microsoft.com/office/drawing/2014/main" id="{954FCABA-B65C-D6CA-E9AE-164A8D89019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96800" y="5540986"/>
            <a:ext cx="609600" cy="609600"/>
          </a:xfrm>
          <a:prstGeom prst="rect">
            <a:avLst/>
          </a:prstGeom>
        </p:spPr>
      </p:pic>
      <p:pic>
        <p:nvPicPr>
          <p:cNvPr id="15" name="Vannoy_Kgs_L10_Slide02_08">
            <a:hlinkClick r:id="" action="ppaction://media"/>
            <a:extLst>
              <a:ext uri="{FF2B5EF4-FFF2-40B4-BE49-F238E27FC236}">
                <a16:creationId xmlns:a16="http://schemas.microsoft.com/office/drawing/2014/main" id="{FEDF2A3E-9566-1CCE-98BC-9DAA681F7DE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55879" y="6680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89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391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0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633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745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03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985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47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4659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24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100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5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670979"/>
            <a:ext cx="11268430" cy="473430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Zimri’s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Usurpation – 1 Kings 16:9-13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Interregnum, 4 Years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The Dynasty of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Omri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1.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Omri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Himself – 1 Kings 16:15-28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a.  Succession – 1 Kings 16:21-22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b.  His New Capital – Samaria – 1 Kings 16:24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His Statesmanship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His Importance </a:t>
            </a:r>
          </a:p>
        </p:txBody>
      </p:sp>
      <p:pic>
        <p:nvPicPr>
          <p:cNvPr id="4" name="Vannoy_Kgs_L10_Slide03_02">
            <a:hlinkClick r:id="" action="ppaction://media"/>
            <a:extLst>
              <a:ext uri="{FF2B5EF4-FFF2-40B4-BE49-F238E27FC236}">
                <a16:creationId xmlns:a16="http://schemas.microsoft.com/office/drawing/2014/main" id="{0439BACA-E20D-E235-54A2-B3BEE57BC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93458" y="280791"/>
            <a:ext cx="609600" cy="609600"/>
          </a:xfrm>
          <a:prstGeom prst="rect">
            <a:avLst/>
          </a:prstGeom>
        </p:spPr>
      </p:pic>
      <p:pic>
        <p:nvPicPr>
          <p:cNvPr id="5" name="Vannoy_Kgs_L10_Slide03_03">
            <a:hlinkClick r:id="" action="ppaction://media"/>
            <a:extLst>
              <a:ext uri="{FF2B5EF4-FFF2-40B4-BE49-F238E27FC236}">
                <a16:creationId xmlns:a16="http://schemas.microsoft.com/office/drawing/2014/main" id="{DB22B527-5EB4-BAF6-9775-E0621DDB86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93874" y="1243648"/>
            <a:ext cx="609600" cy="609600"/>
          </a:xfrm>
          <a:prstGeom prst="rect">
            <a:avLst/>
          </a:prstGeom>
        </p:spPr>
      </p:pic>
      <p:pic>
        <p:nvPicPr>
          <p:cNvPr id="6" name="Vannoy_Kgs_L10_Slide03_04">
            <a:hlinkClick r:id="" action="ppaction://media"/>
            <a:extLst>
              <a:ext uri="{FF2B5EF4-FFF2-40B4-BE49-F238E27FC236}">
                <a16:creationId xmlns:a16="http://schemas.microsoft.com/office/drawing/2014/main" id="{9C4E2DA9-508D-E2B1-FAA8-26891E1E65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89699" y="2297482"/>
            <a:ext cx="609600" cy="609600"/>
          </a:xfrm>
          <a:prstGeom prst="rect">
            <a:avLst/>
          </a:prstGeom>
        </p:spPr>
      </p:pic>
      <p:pic>
        <p:nvPicPr>
          <p:cNvPr id="7" name="Vannoy_Kgs_L10_Slide03_05">
            <a:hlinkClick r:id="" action="ppaction://media"/>
            <a:extLst>
              <a:ext uri="{FF2B5EF4-FFF2-40B4-BE49-F238E27FC236}">
                <a16:creationId xmlns:a16="http://schemas.microsoft.com/office/drawing/2014/main" id="{01A7D07C-C1A4-6DEE-626C-C415988B61E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64439" y="3260339"/>
            <a:ext cx="609600" cy="609600"/>
          </a:xfrm>
          <a:prstGeom prst="rect">
            <a:avLst/>
          </a:prstGeom>
        </p:spPr>
      </p:pic>
      <p:pic>
        <p:nvPicPr>
          <p:cNvPr id="9" name="Vannoy_Kgs_L10_Slide03_06">
            <a:hlinkClick r:id="" action="ppaction://media"/>
            <a:extLst>
              <a:ext uri="{FF2B5EF4-FFF2-40B4-BE49-F238E27FC236}">
                <a16:creationId xmlns:a16="http://schemas.microsoft.com/office/drawing/2014/main" id="{23F79419-ABD5-ECC7-235E-6F2EB31728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5628" y="4314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99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8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87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6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487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22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7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670979"/>
            <a:ext cx="11268430" cy="4734303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Ahab – 1 Kings 16-22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Ahab’s Person – 1 Kings 16:29-34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Jericho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Jezebel, Ahab’s Wife – 1 Kings 16:31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Elijah and Elisha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10_Slide04_01">
            <a:hlinkClick r:id="" action="ppaction://media"/>
            <a:extLst>
              <a:ext uri="{FF2B5EF4-FFF2-40B4-BE49-F238E27FC236}">
                <a16:creationId xmlns:a16="http://schemas.microsoft.com/office/drawing/2014/main" id="{DFCD6106-FDCD-6855-716C-A88B90429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68822" y="147918"/>
            <a:ext cx="609600" cy="609600"/>
          </a:xfrm>
          <a:prstGeom prst="rect">
            <a:avLst/>
          </a:prstGeom>
        </p:spPr>
      </p:pic>
      <p:pic>
        <p:nvPicPr>
          <p:cNvPr id="5" name="Vannoy_Kgs_L10_Slide04_02">
            <a:hlinkClick r:id="" action="ppaction://media"/>
            <a:extLst>
              <a:ext uri="{FF2B5EF4-FFF2-40B4-BE49-F238E27FC236}">
                <a16:creationId xmlns:a16="http://schemas.microsoft.com/office/drawing/2014/main" id="{B6A7BD7A-AE2A-062B-C736-0BF62B830A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68822" y="1152983"/>
            <a:ext cx="609600" cy="609600"/>
          </a:xfrm>
          <a:prstGeom prst="rect">
            <a:avLst/>
          </a:prstGeom>
        </p:spPr>
      </p:pic>
      <p:pic>
        <p:nvPicPr>
          <p:cNvPr id="6" name="Vannoy_Kgs_L10_Slide04_03">
            <a:hlinkClick r:id="" action="ppaction://media"/>
            <a:extLst>
              <a:ext uri="{FF2B5EF4-FFF2-40B4-BE49-F238E27FC236}">
                <a16:creationId xmlns:a16="http://schemas.microsoft.com/office/drawing/2014/main" id="{F12BCFBE-6030-A70E-0608-F040E12BDE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47529" y="2158048"/>
            <a:ext cx="609600" cy="609600"/>
          </a:xfrm>
          <a:prstGeom prst="rect">
            <a:avLst/>
          </a:prstGeom>
        </p:spPr>
      </p:pic>
      <p:pic>
        <p:nvPicPr>
          <p:cNvPr id="7" name="Vannoy_Kgs_L10_Slide04_04">
            <a:hlinkClick r:id="" action="ppaction://media"/>
            <a:extLst>
              <a:ext uri="{FF2B5EF4-FFF2-40B4-BE49-F238E27FC236}">
                <a16:creationId xmlns:a16="http://schemas.microsoft.com/office/drawing/2014/main" id="{B0330AFC-7D53-19E7-C40F-E1FADE5C69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47529" y="3428530"/>
            <a:ext cx="609600" cy="609600"/>
          </a:xfrm>
          <a:prstGeom prst="rect">
            <a:avLst/>
          </a:prstGeom>
        </p:spPr>
      </p:pic>
      <p:pic>
        <p:nvPicPr>
          <p:cNvPr id="8" name="Vannoy_Kgs_L10_Slide04_05">
            <a:hlinkClick r:id="" action="ppaction://media"/>
            <a:extLst>
              <a:ext uri="{FF2B5EF4-FFF2-40B4-BE49-F238E27FC236}">
                <a16:creationId xmlns:a16="http://schemas.microsoft.com/office/drawing/2014/main" id="{1D41D733-FD57-05E4-7A67-E5B9F9D48FC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73206" y="4577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056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6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776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9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946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32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4739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27852</TotalTime>
  <Words>244</Words>
  <Application>Microsoft Office PowerPoint</Application>
  <PresentationFormat>Widescreen</PresentationFormat>
  <Paragraphs>27</Paragraphs>
  <Slides>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434</cp:revision>
  <dcterms:created xsi:type="dcterms:W3CDTF">2023-02-18T16:12:42Z</dcterms:created>
  <dcterms:modified xsi:type="dcterms:W3CDTF">2023-04-11T15:56:02Z</dcterms:modified>
</cp:coreProperties>
</file>