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8: Divided Kingdom before Jehu (931-841 BC)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08_Slide01_01">
            <a:hlinkClick r:id="" action="ppaction://media"/>
            <a:extLst>
              <a:ext uri="{FF2B5EF4-FFF2-40B4-BE49-F238E27FC236}">
                <a16:creationId xmlns:a16="http://schemas.microsoft.com/office/drawing/2014/main" id="{375A9D97-EC8C-8176-E1FC-A4F6A6F8D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4536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 Divided Kingdom Before Jehu (931 – 841 BC)</a:t>
            </a:r>
          </a:p>
          <a:p>
            <a:pPr marL="0" indent="0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A.  The Disruption  - 1 Kgs. 12              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1.  Background</a:t>
            </a:r>
          </a:p>
          <a:p>
            <a:pPr lvl="3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Gibeonites </a:t>
            </a:r>
          </a:p>
          <a:p>
            <a:pPr lvl="3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David Initially over Judah Alone</a:t>
            </a:r>
          </a:p>
          <a:p>
            <a:pPr lvl="3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Solomon’s Favoring Judah</a:t>
            </a:r>
          </a:p>
          <a:p>
            <a:pPr lvl="2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Jeroboam Rebels against Solomon and Solomon’s Death –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1 Kings 11:26-41</a:t>
            </a:r>
          </a:p>
          <a:p>
            <a:pPr lvl="2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Rehoboam’s Foolish Attitude – 1 Kings 12</a:t>
            </a:r>
          </a:p>
          <a:p>
            <a:pPr lvl="3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Rehoboam’s Attempt to Reconquer Israel – 1 Kings 12:21-24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8_Slide02_01">
            <a:hlinkClick r:id="" action="ppaction://media"/>
            <a:extLst>
              <a:ext uri="{FF2B5EF4-FFF2-40B4-BE49-F238E27FC236}">
                <a16:creationId xmlns:a16="http://schemas.microsoft.com/office/drawing/2014/main" id="{844521AA-3E86-5006-51FF-7B668763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9114" y="-156882"/>
            <a:ext cx="609600" cy="609600"/>
          </a:xfrm>
          <a:prstGeom prst="rect">
            <a:avLst/>
          </a:prstGeom>
        </p:spPr>
      </p:pic>
      <p:pic>
        <p:nvPicPr>
          <p:cNvPr id="5" name="Vannoy_Kgs_L08_Slide02_02">
            <a:hlinkClick r:id="" action="ppaction://media"/>
            <a:extLst>
              <a:ext uri="{FF2B5EF4-FFF2-40B4-BE49-F238E27FC236}">
                <a16:creationId xmlns:a16="http://schemas.microsoft.com/office/drawing/2014/main" id="{10288D1D-3127-2AB9-B5F2-8B3DA378B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9555" y="708453"/>
            <a:ext cx="609600" cy="609600"/>
          </a:xfrm>
          <a:prstGeom prst="rect">
            <a:avLst/>
          </a:prstGeom>
        </p:spPr>
      </p:pic>
      <p:pic>
        <p:nvPicPr>
          <p:cNvPr id="6" name="Vannoy_Kgs_L08_Slide02_03">
            <a:hlinkClick r:id="" action="ppaction://media"/>
            <a:extLst>
              <a:ext uri="{FF2B5EF4-FFF2-40B4-BE49-F238E27FC236}">
                <a16:creationId xmlns:a16="http://schemas.microsoft.com/office/drawing/2014/main" id="{F165FC3C-CC44-D3CB-364D-0679D02138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9775" y="1573788"/>
            <a:ext cx="609600" cy="609600"/>
          </a:xfrm>
          <a:prstGeom prst="rect">
            <a:avLst/>
          </a:prstGeom>
        </p:spPr>
      </p:pic>
      <p:pic>
        <p:nvPicPr>
          <p:cNvPr id="7" name="Vannoy_Kgs_L08_Slide02_04">
            <a:hlinkClick r:id="" action="ppaction://media"/>
            <a:extLst>
              <a:ext uri="{FF2B5EF4-FFF2-40B4-BE49-F238E27FC236}">
                <a16:creationId xmlns:a16="http://schemas.microsoft.com/office/drawing/2014/main" id="{BCE35E0C-F41A-CDC8-0EFA-2B267CDAB2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0129" y="2547425"/>
            <a:ext cx="609600" cy="609600"/>
          </a:xfrm>
          <a:prstGeom prst="rect">
            <a:avLst/>
          </a:prstGeom>
        </p:spPr>
      </p:pic>
      <p:pic>
        <p:nvPicPr>
          <p:cNvPr id="8" name="Vannoy_Kgs_L08_Slide02_05">
            <a:hlinkClick r:id="" action="ppaction://media"/>
            <a:extLst>
              <a:ext uri="{FF2B5EF4-FFF2-40B4-BE49-F238E27FC236}">
                <a16:creationId xmlns:a16="http://schemas.microsoft.com/office/drawing/2014/main" id="{A717986C-7CC5-7F4F-E9C9-C7DBD13602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0735" y="3443920"/>
            <a:ext cx="609600" cy="609600"/>
          </a:xfrm>
          <a:prstGeom prst="rect">
            <a:avLst/>
          </a:prstGeom>
        </p:spPr>
      </p:pic>
      <p:pic>
        <p:nvPicPr>
          <p:cNvPr id="9" name="Vannoy_Kgs_L08_Slide02_06">
            <a:hlinkClick r:id="" action="ppaction://media"/>
            <a:extLst>
              <a:ext uri="{FF2B5EF4-FFF2-40B4-BE49-F238E27FC236}">
                <a16:creationId xmlns:a16="http://schemas.microsoft.com/office/drawing/2014/main" id="{BBB0CACE-0C44-5BF0-0543-8203D95DFD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9830" y="4516901"/>
            <a:ext cx="609600" cy="609600"/>
          </a:xfrm>
          <a:prstGeom prst="rect">
            <a:avLst/>
          </a:prstGeom>
        </p:spPr>
      </p:pic>
      <p:pic>
        <p:nvPicPr>
          <p:cNvPr id="10" name="Vannoy_Kgs_L08_Slide02_07">
            <a:hlinkClick r:id="" action="ppaction://media"/>
            <a:extLst>
              <a:ext uri="{FF2B5EF4-FFF2-40B4-BE49-F238E27FC236}">
                <a16:creationId xmlns:a16="http://schemas.microsoft.com/office/drawing/2014/main" id="{345B637A-B14F-7EAD-9F38-0ABCE38AC1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4355" y="553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375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38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3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114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2646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0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4416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2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9331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3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44914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0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00" y="1533528"/>
            <a:ext cx="11268430" cy="4950086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Rehoboam’s Relations with Egypt – 1 Kings 14 </a:t>
            </a:r>
          </a:p>
          <a:p>
            <a:pPr lvl="2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Shishak and Israel 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Second King of Judah – Abijah – 1 Kings 14:31-15:8;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2 Chr. 13:1-22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Third King of Judah – Asa – 1 Kings 15:9-24; 2 Chron. 14-16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Kgs_L08_Slide03_01">
            <a:hlinkClick r:id="" action="ppaction://media"/>
            <a:extLst>
              <a:ext uri="{FF2B5EF4-FFF2-40B4-BE49-F238E27FC236}">
                <a16:creationId xmlns:a16="http://schemas.microsoft.com/office/drawing/2014/main" id="{D0812DF0-00A7-558B-3521-D0000F9C2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296594"/>
            <a:ext cx="609600" cy="609600"/>
          </a:xfrm>
          <a:prstGeom prst="rect">
            <a:avLst/>
          </a:prstGeom>
        </p:spPr>
      </p:pic>
      <p:pic>
        <p:nvPicPr>
          <p:cNvPr id="5" name="Vannoy_Kgs_L08_Slide03_02">
            <a:hlinkClick r:id="" action="ppaction://media"/>
            <a:extLst>
              <a:ext uri="{FF2B5EF4-FFF2-40B4-BE49-F238E27FC236}">
                <a16:creationId xmlns:a16="http://schemas.microsoft.com/office/drawing/2014/main" id="{B7521EE9-5025-5093-2E6F-4B66101A6D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1243648"/>
            <a:ext cx="609600" cy="609600"/>
          </a:xfrm>
          <a:prstGeom prst="rect">
            <a:avLst/>
          </a:prstGeom>
        </p:spPr>
      </p:pic>
      <p:pic>
        <p:nvPicPr>
          <p:cNvPr id="6" name="Vannoy_Kgs_L08_Slide03_03">
            <a:hlinkClick r:id="" action="ppaction://media"/>
            <a:extLst>
              <a:ext uri="{FF2B5EF4-FFF2-40B4-BE49-F238E27FC236}">
                <a16:creationId xmlns:a16="http://schemas.microsoft.com/office/drawing/2014/main" id="{E9AD08B6-C92C-5EB5-4CE1-BEB783A803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2420815"/>
            <a:ext cx="609600" cy="609600"/>
          </a:xfrm>
          <a:prstGeom prst="rect">
            <a:avLst/>
          </a:prstGeom>
        </p:spPr>
      </p:pic>
      <p:pic>
        <p:nvPicPr>
          <p:cNvPr id="7" name="Vannoy_Kgs_L08_Slide03_04">
            <a:hlinkClick r:id="" action="ppaction://media"/>
            <a:extLst>
              <a:ext uri="{FF2B5EF4-FFF2-40B4-BE49-F238E27FC236}">
                <a16:creationId xmlns:a16="http://schemas.microsoft.com/office/drawing/2014/main" id="{D77BCA99-3F07-3145-B09C-29333EA59D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9790" y="3437657"/>
            <a:ext cx="609600" cy="609600"/>
          </a:xfrm>
          <a:prstGeom prst="rect">
            <a:avLst/>
          </a:prstGeom>
        </p:spPr>
      </p:pic>
      <p:pic>
        <p:nvPicPr>
          <p:cNvPr id="8" name="Vannoy_Kgs_L08_Slide03_05">
            <a:hlinkClick r:id="" action="ppaction://media"/>
            <a:extLst>
              <a:ext uri="{FF2B5EF4-FFF2-40B4-BE49-F238E27FC236}">
                <a16:creationId xmlns:a16="http://schemas.microsoft.com/office/drawing/2014/main" id="{1654F64D-8BA7-6643-76C8-EE233BF828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9790" y="461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4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7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237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2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685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4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328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27528</TotalTime>
  <Words>195</Words>
  <Application>Microsoft Office PowerPoint</Application>
  <PresentationFormat>Widescreen</PresentationFormat>
  <Paragraphs>20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418</cp:revision>
  <dcterms:created xsi:type="dcterms:W3CDTF">2023-02-18T16:12:42Z</dcterms:created>
  <dcterms:modified xsi:type="dcterms:W3CDTF">2023-04-10T21:00:59Z</dcterms:modified>
</cp:coreProperties>
</file>