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302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1698" y="11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4/8/2023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Kings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5:  Kings and Chronicles Compared and Contrasted, Synoptic Problems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Kgs_L05_Slide01_01">
            <a:hlinkClick r:id="" action="ppaction://media"/>
            <a:extLst>
              <a:ext uri="{FF2B5EF4-FFF2-40B4-BE49-F238E27FC236}">
                <a16:creationId xmlns:a16="http://schemas.microsoft.com/office/drawing/2014/main" id="{0E68BB87-A0B0-DFB1-10BF-61083E8E65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16114" y="-89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Kings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F.  Kings and Chronicles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1.  The Difference in Purpose and Theological Perspective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2.  The Synoptic Problems between Kings and Chronicles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Conflict Between 1 Kings 9:11 and 1 Chronicles 8:2 for Example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Chronicler Idealizes David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Different Perspectives on the Same Historical Event – Modern Example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Denying the Historical Details of the Bible Problem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Dillard’s JETS 23 Article on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Dischronologization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McConville’s Analysis of the 2-Stages (pre-586 and Exilic recension)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of Deuteronomistic History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2" name="Vannoy_Kgs_L05_Slide02_01">
            <a:hlinkClick r:id="" action="ppaction://media"/>
            <a:extLst>
              <a:ext uri="{FF2B5EF4-FFF2-40B4-BE49-F238E27FC236}">
                <a16:creationId xmlns:a16="http://schemas.microsoft.com/office/drawing/2014/main" id="{B5C4BA50-A6BC-C4DA-F600-A051329968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32229" y="-609600"/>
            <a:ext cx="609600" cy="609600"/>
          </a:xfrm>
          <a:prstGeom prst="rect">
            <a:avLst/>
          </a:prstGeom>
        </p:spPr>
      </p:pic>
      <p:pic>
        <p:nvPicPr>
          <p:cNvPr id="13" name="Vannoy_Kgs_L05_Slide02_02">
            <a:hlinkClick r:id="" action="ppaction://media"/>
            <a:extLst>
              <a:ext uri="{FF2B5EF4-FFF2-40B4-BE49-F238E27FC236}">
                <a16:creationId xmlns:a16="http://schemas.microsoft.com/office/drawing/2014/main" id="{970D6213-9913-4B25-E32E-00C4C83A14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90286" y="322943"/>
            <a:ext cx="609600" cy="609600"/>
          </a:xfrm>
          <a:prstGeom prst="rect">
            <a:avLst/>
          </a:prstGeom>
        </p:spPr>
      </p:pic>
      <p:pic>
        <p:nvPicPr>
          <p:cNvPr id="14" name="Vannoy_Kgs_L05_Slide02_03">
            <a:hlinkClick r:id="" action="ppaction://media"/>
            <a:extLst>
              <a:ext uri="{FF2B5EF4-FFF2-40B4-BE49-F238E27FC236}">
                <a16:creationId xmlns:a16="http://schemas.microsoft.com/office/drawing/2014/main" id="{F134F227-C809-56BC-FF3B-F91E5C89121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32229" y="1365224"/>
            <a:ext cx="609600" cy="609600"/>
          </a:xfrm>
          <a:prstGeom prst="rect">
            <a:avLst/>
          </a:prstGeom>
        </p:spPr>
      </p:pic>
      <p:pic>
        <p:nvPicPr>
          <p:cNvPr id="15" name="Vannoy_Kgs_L05_Slide02_04">
            <a:hlinkClick r:id="" action="ppaction://media"/>
            <a:extLst>
              <a:ext uri="{FF2B5EF4-FFF2-40B4-BE49-F238E27FC236}">
                <a16:creationId xmlns:a16="http://schemas.microsoft.com/office/drawing/2014/main" id="{06A67381-0009-EB34-DCDC-D0EDFCE9CB6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32229" y="2102705"/>
            <a:ext cx="609600" cy="609600"/>
          </a:xfrm>
          <a:prstGeom prst="rect">
            <a:avLst/>
          </a:prstGeom>
        </p:spPr>
      </p:pic>
      <p:pic>
        <p:nvPicPr>
          <p:cNvPr id="16" name="Vannoy_Kgs_L05_Slide02_05">
            <a:hlinkClick r:id="" action="ppaction://media"/>
            <a:extLst>
              <a:ext uri="{FF2B5EF4-FFF2-40B4-BE49-F238E27FC236}">
                <a16:creationId xmlns:a16="http://schemas.microsoft.com/office/drawing/2014/main" id="{D18304B0-0543-5845-672F-CE3E8CFC8D7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90286" y="3035248"/>
            <a:ext cx="609600" cy="609600"/>
          </a:xfrm>
          <a:prstGeom prst="rect">
            <a:avLst/>
          </a:prstGeom>
        </p:spPr>
      </p:pic>
      <p:pic>
        <p:nvPicPr>
          <p:cNvPr id="17" name="Vannoy_Kgs_L05_Slide02_06">
            <a:hlinkClick r:id="" action="ppaction://media"/>
            <a:extLst>
              <a:ext uri="{FF2B5EF4-FFF2-40B4-BE49-F238E27FC236}">
                <a16:creationId xmlns:a16="http://schemas.microsoft.com/office/drawing/2014/main" id="{6FE33983-32CF-8899-A0B7-78C25202A1E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90286" y="3940525"/>
            <a:ext cx="609600" cy="609600"/>
          </a:xfrm>
          <a:prstGeom prst="rect">
            <a:avLst/>
          </a:prstGeom>
        </p:spPr>
      </p:pic>
      <p:pic>
        <p:nvPicPr>
          <p:cNvPr id="18" name="Vannoy_Kgs_L05_Slide02_07">
            <a:hlinkClick r:id="" action="ppaction://media"/>
            <a:extLst>
              <a:ext uri="{FF2B5EF4-FFF2-40B4-BE49-F238E27FC236}">
                <a16:creationId xmlns:a16="http://schemas.microsoft.com/office/drawing/2014/main" id="{F4D2B078-F536-5D2C-FCBA-FD7560C44D4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90286" y="4705272"/>
            <a:ext cx="609600" cy="609600"/>
          </a:xfrm>
          <a:prstGeom prst="rect">
            <a:avLst/>
          </a:prstGeom>
        </p:spPr>
      </p:pic>
      <p:pic>
        <p:nvPicPr>
          <p:cNvPr id="19" name="Vannoy_Kgs_L05_Slide02_08">
            <a:hlinkClick r:id="" action="ppaction://media"/>
            <a:extLst>
              <a:ext uri="{FF2B5EF4-FFF2-40B4-BE49-F238E27FC236}">
                <a16:creationId xmlns:a16="http://schemas.microsoft.com/office/drawing/2014/main" id="{389D6D4A-A2E1-6A91-A3D2-68C83ACE868D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32229" y="5492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66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8911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05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21631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2009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43725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60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71785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416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87951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2639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163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406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32415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6007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Kings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Vannoy_Kgs_L05_Slide03_01">
            <a:hlinkClick r:id="" action="ppaction://media"/>
            <a:extLst>
              <a:ext uri="{FF2B5EF4-FFF2-40B4-BE49-F238E27FC236}">
                <a16:creationId xmlns:a16="http://schemas.microsoft.com/office/drawing/2014/main" id="{5878AE42-4D37-D283-5E51-01E0FCB7F1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53257" y="-1568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7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7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25798</TotalTime>
  <Words>154</Words>
  <Application>Microsoft Office PowerPoint</Application>
  <PresentationFormat>Widescreen</PresentationFormat>
  <Paragraphs>17</Paragraphs>
  <Slides>3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Kings</vt:lpstr>
      <vt:lpstr>Kings</vt:lpstr>
      <vt:lpstr>Kings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398</cp:revision>
  <dcterms:created xsi:type="dcterms:W3CDTF">2023-02-18T16:12:42Z</dcterms:created>
  <dcterms:modified xsi:type="dcterms:W3CDTF">2023-04-09T01:04:46Z</dcterms:modified>
</cp:coreProperties>
</file>