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302" r:id="rId4"/>
    <p:sldId id="301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68" d="100"/>
          <a:sy n="68" d="100"/>
        </p:scale>
        <p:origin x="1620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microsoft.com/office/2007/relationships/media" Target="../media/media17.mp3"/><Relationship Id="rId18" Type="http://schemas.openxmlformats.org/officeDocument/2006/relationships/audio" Target="../media/media19.mp3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audio" Target="../media/media16.mp3"/><Relationship Id="rId17" Type="http://schemas.microsoft.com/office/2007/relationships/media" Target="../media/media19.mp3"/><Relationship Id="rId2" Type="http://schemas.openxmlformats.org/officeDocument/2006/relationships/audio" Target="../media/media11.mp3"/><Relationship Id="rId16" Type="http://schemas.openxmlformats.org/officeDocument/2006/relationships/audio" Target="../media/media18.mp3"/><Relationship Id="rId20" Type="http://schemas.openxmlformats.org/officeDocument/2006/relationships/image" Target="../media/image7.png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microsoft.com/office/2007/relationships/media" Target="../media/media16.mp3"/><Relationship Id="rId5" Type="http://schemas.microsoft.com/office/2007/relationships/media" Target="../media/media13.mp3"/><Relationship Id="rId15" Type="http://schemas.microsoft.com/office/2007/relationships/media" Target="../media/media18.mp3"/><Relationship Id="rId10" Type="http://schemas.openxmlformats.org/officeDocument/2006/relationships/audio" Target="../media/media15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12.mp3"/><Relationship Id="rId9" Type="http://schemas.microsoft.com/office/2007/relationships/media" Target="../media/media15.mp3"/><Relationship Id="rId14" Type="http://schemas.openxmlformats.org/officeDocument/2006/relationships/audio" Target="../media/media17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Kings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2:  1 Kings 1-2, Kingship, David-Solomon Succession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Vannoy_Kgs_L02_Slide01_01">
            <a:hlinkClick r:id="" action="ppaction://media"/>
            <a:extLst>
              <a:ext uri="{FF2B5EF4-FFF2-40B4-BE49-F238E27FC236}">
                <a16:creationId xmlns:a16="http://schemas.microsoft.com/office/drawing/2014/main" id="{3256E936-B4E3-8A10-52B1-629C3DEF41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93858" y="-4349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Kings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18053"/>
            <a:ext cx="11268430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Course Instructions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I.  United Kingdom under Solomon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Introductory Material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	1. Solomon’s Succession to the Throne -- 1 Kings 1:1-2:12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Solomon’s Birth and Birth Order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Adonijah:  Resistance to God’s Designated Successor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Plot Countering Adonijah – 4 Conversations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1.  Nathan and Bathsheba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Bathsheba and David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Nathan and David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David and Bathsheba</a:t>
            </a:r>
          </a:p>
        </p:txBody>
      </p:sp>
      <p:pic>
        <p:nvPicPr>
          <p:cNvPr id="10" name="Vannoy_Kgs_L02_Slide02_01">
            <a:hlinkClick r:id="" action="ppaction://media"/>
            <a:extLst>
              <a:ext uri="{FF2B5EF4-FFF2-40B4-BE49-F238E27FC236}">
                <a16:creationId xmlns:a16="http://schemas.microsoft.com/office/drawing/2014/main" id="{517711BE-7878-6110-B1D5-AA233D08F8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79791" y="0"/>
            <a:ext cx="609600" cy="609600"/>
          </a:xfrm>
          <a:prstGeom prst="rect">
            <a:avLst/>
          </a:prstGeom>
        </p:spPr>
      </p:pic>
      <p:pic>
        <p:nvPicPr>
          <p:cNvPr id="11" name="Vannoy_Kgs_L02_Slide02_02">
            <a:hlinkClick r:id="" action="ppaction://media"/>
            <a:extLst>
              <a:ext uri="{FF2B5EF4-FFF2-40B4-BE49-F238E27FC236}">
                <a16:creationId xmlns:a16="http://schemas.microsoft.com/office/drawing/2014/main" id="{F1C91D55-F41B-AB3D-BB22-789BFD9B96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79791" y="803410"/>
            <a:ext cx="609600" cy="609600"/>
          </a:xfrm>
          <a:prstGeom prst="rect">
            <a:avLst/>
          </a:prstGeom>
        </p:spPr>
      </p:pic>
      <p:pic>
        <p:nvPicPr>
          <p:cNvPr id="12" name="Vannoy_Kgs_L02_Slide02_03">
            <a:hlinkClick r:id="" action="ppaction://media"/>
            <a:extLst>
              <a:ext uri="{FF2B5EF4-FFF2-40B4-BE49-F238E27FC236}">
                <a16:creationId xmlns:a16="http://schemas.microsoft.com/office/drawing/2014/main" id="{1F5CB9E3-F7C9-FE71-3B4C-D19C3DC025F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89893" y="1645506"/>
            <a:ext cx="609600" cy="609600"/>
          </a:xfrm>
          <a:prstGeom prst="rect">
            <a:avLst/>
          </a:prstGeom>
        </p:spPr>
      </p:pic>
      <p:pic>
        <p:nvPicPr>
          <p:cNvPr id="13" name="Vannoy_Kgs_L02_Slide02_04">
            <a:hlinkClick r:id="" action="ppaction://media"/>
            <a:extLst>
              <a:ext uri="{FF2B5EF4-FFF2-40B4-BE49-F238E27FC236}">
                <a16:creationId xmlns:a16="http://schemas.microsoft.com/office/drawing/2014/main" id="{7AFFA0AF-25DE-CDC0-F179-4E0F48978C3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89893" y="2448916"/>
            <a:ext cx="609600" cy="609600"/>
          </a:xfrm>
          <a:prstGeom prst="rect">
            <a:avLst/>
          </a:prstGeom>
        </p:spPr>
      </p:pic>
      <p:pic>
        <p:nvPicPr>
          <p:cNvPr id="14" name="Vannoy_Kgs_L02_Slide02_05">
            <a:hlinkClick r:id="" action="ppaction://media"/>
            <a:extLst>
              <a:ext uri="{FF2B5EF4-FFF2-40B4-BE49-F238E27FC236}">
                <a16:creationId xmlns:a16="http://schemas.microsoft.com/office/drawing/2014/main" id="{3113B765-6E37-377E-1029-5273A66BD9C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89893" y="3315630"/>
            <a:ext cx="609600" cy="609600"/>
          </a:xfrm>
          <a:prstGeom prst="rect">
            <a:avLst/>
          </a:prstGeom>
        </p:spPr>
      </p:pic>
      <p:pic>
        <p:nvPicPr>
          <p:cNvPr id="15" name="Vannoy_Kgs_L02_Slide02_06">
            <a:hlinkClick r:id="" action="ppaction://media"/>
            <a:extLst>
              <a:ext uri="{FF2B5EF4-FFF2-40B4-BE49-F238E27FC236}">
                <a16:creationId xmlns:a16="http://schemas.microsoft.com/office/drawing/2014/main" id="{FAF50E61-0FE3-4E1E-D74B-2F6F5D6BD9A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89893" y="4106274"/>
            <a:ext cx="609600" cy="609600"/>
          </a:xfrm>
          <a:prstGeom prst="rect">
            <a:avLst/>
          </a:prstGeom>
        </p:spPr>
      </p:pic>
      <p:pic>
        <p:nvPicPr>
          <p:cNvPr id="18" name="Vannoy_Kgs_L02_Slide02_07">
            <a:hlinkClick r:id="" action="ppaction://media"/>
            <a:extLst>
              <a:ext uri="{FF2B5EF4-FFF2-40B4-BE49-F238E27FC236}">
                <a16:creationId xmlns:a16="http://schemas.microsoft.com/office/drawing/2014/main" id="{DD8D557E-80C6-41B0-7531-BA168B6B535D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56345" y="4896918"/>
            <a:ext cx="609600" cy="609600"/>
          </a:xfrm>
          <a:prstGeom prst="rect">
            <a:avLst/>
          </a:prstGeom>
        </p:spPr>
      </p:pic>
      <p:pic>
        <p:nvPicPr>
          <p:cNvPr id="19" name="Vannoy_Kgs_L02_Slide02_08">
            <a:hlinkClick r:id="" action="ppaction://media"/>
            <a:extLst>
              <a:ext uri="{FF2B5EF4-FFF2-40B4-BE49-F238E27FC236}">
                <a16:creationId xmlns:a16="http://schemas.microsoft.com/office/drawing/2014/main" id="{DAA132FF-9F5A-B58A-7C1B-6DC99080AA1C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89893" y="5868606"/>
            <a:ext cx="609600" cy="609600"/>
          </a:xfrm>
          <a:prstGeom prst="rect">
            <a:avLst/>
          </a:prstGeom>
        </p:spPr>
      </p:pic>
      <p:pic>
        <p:nvPicPr>
          <p:cNvPr id="20" name="Vannoy_Kgs_L02_Slide02_09">
            <a:hlinkClick r:id="" action="ppaction://media"/>
            <a:extLst>
              <a:ext uri="{FF2B5EF4-FFF2-40B4-BE49-F238E27FC236}">
                <a16:creationId xmlns:a16="http://schemas.microsoft.com/office/drawing/2014/main" id="{490BB00C-906E-F60B-859E-3852CECF3E1C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64086" y="66979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52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7764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70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6844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942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98271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7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8133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3289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13031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12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627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766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95936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208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8002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6659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Kings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18053"/>
            <a:ext cx="11268430" cy="5470935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5.  Adonijah’s Response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D.  Profile of a Covenantal King:  David’s Charge to Solomon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E.  Kingship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1.  Saul and Kingship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2.  David and Kingship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3.  King Under Yahweh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4.  Redemptive Historical Perspective and Its Relevance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F.  I Kings 2:5-12 David’s Instructions on 3 People:  Joab, Barzillai &amp; Shimei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1.  Joab </a:t>
            </a:r>
          </a:p>
        </p:txBody>
      </p:sp>
      <p:pic>
        <p:nvPicPr>
          <p:cNvPr id="10" name="Vannoy_Kgs_L02_Slide03_01">
            <a:hlinkClick r:id="" action="ppaction://media"/>
            <a:extLst>
              <a:ext uri="{FF2B5EF4-FFF2-40B4-BE49-F238E27FC236}">
                <a16:creationId xmlns:a16="http://schemas.microsoft.com/office/drawing/2014/main" id="{502906E5-01B0-97EF-8BF0-0592AF9A5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14031" y="-304800"/>
            <a:ext cx="609600" cy="609600"/>
          </a:xfrm>
          <a:prstGeom prst="rect">
            <a:avLst/>
          </a:prstGeom>
        </p:spPr>
      </p:pic>
      <p:pic>
        <p:nvPicPr>
          <p:cNvPr id="11" name="Vannoy_Kgs_L02_Slide03_02">
            <a:hlinkClick r:id="" action="ppaction://media"/>
            <a:extLst>
              <a:ext uri="{FF2B5EF4-FFF2-40B4-BE49-F238E27FC236}">
                <a16:creationId xmlns:a16="http://schemas.microsoft.com/office/drawing/2014/main" id="{0BBDF506-BFE3-C99D-89E3-0BE0796C20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14031" y="313213"/>
            <a:ext cx="609600" cy="609600"/>
          </a:xfrm>
          <a:prstGeom prst="rect">
            <a:avLst/>
          </a:prstGeom>
        </p:spPr>
      </p:pic>
      <p:pic>
        <p:nvPicPr>
          <p:cNvPr id="12" name="Vannoy_Kgs_L02_Slide03_03">
            <a:hlinkClick r:id="" action="ppaction://media"/>
            <a:extLst>
              <a:ext uri="{FF2B5EF4-FFF2-40B4-BE49-F238E27FC236}">
                <a16:creationId xmlns:a16="http://schemas.microsoft.com/office/drawing/2014/main" id="{08DA86AF-FA42-9532-D01B-9ABD2ABC7B7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96800" y="1370807"/>
            <a:ext cx="609600" cy="609600"/>
          </a:xfrm>
          <a:prstGeom prst="rect">
            <a:avLst/>
          </a:prstGeom>
        </p:spPr>
      </p:pic>
      <p:pic>
        <p:nvPicPr>
          <p:cNvPr id="13" name="Vannoy_Kgs_L02_Slide03_04">
            <a:hlinkClick r:id="" action="ppaction://media"/>
            <a:extLst>
              <a:ext uri="{FF2B5EF4-FFF2-40B4-BE49-F238E27FC236}">
                <a16:creationId xmlns:a16="http://schemas.microsoft.com/office/drawing/2014/main" id="{7E69026C-41CD-1FF0-B47E-8423C4E68BF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96800" y="2237936"/>
            <a:ext cx="609600" cy="609600"/>
          </a:xfrm>
          <a:prstGeom prst="rect">
            <a:avLst/>
          </a:prstGeom>
        </p:spPr>
      </p:pic>
      <p:pic>
        <p:nvPicPr>
          <p:cNvPr id="14" name="Vannoy_Kgs_L02_Slide03_05">
            <a:hlinkClick r:id="" action="ppaction://media"/>
            <a:extLst>
              <a:ext uri="{FF2B5EF4-FFF2-40B4-BE49-F238E27FC236}">
                <a16:creationId xmlns:a16="http://schemas.microsoft.com/office/drawing/2014/main" id="{8D7EC892-6A49-BF36-D2AD-72E3DF2C9BC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64086" y="3071032"/>
            <a:ext cx="609600" cy="609600"/>
          </a:xfrm>
          <a:prstGeom prst="rect">
            <a:avLst/>
          </a:prstGeom>
        </p:spPr>
      </p:pic>
      <p:pic>
        <p:nvPicPr>
          <p:cNvPr id="15" name="Vannoy_Kgs_L02_Slide03_06">
            <a:hlinkClick r:id="" action="ppaction://media"/>
            <a:extLst>
              <a:ext uri="{FF2B5EF4-FFF2-40B4-BE49-F238E27FC236}">
                <a16:creationId xmlns:a16="http://schemas.microsoft.com/office/drawing/2014/main" id="{94EA9811-8EA1-EFC0-8633-1E11BCE43B5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14031" y="4007800"/>
            <a:ext cx="609600" cy="609600"/>
          </a:xfrm>
          <a:prstGeom prst="rect">
            <a:avLst/>
          </a:prstGeom>
        </p:spPr>
      </p:pic>
      <p:pic>
        <p:nvPicPr>
          <p:cNvPr id="18" name="Vannoy_Kgs_L02_Slide03_07">
            <a:hlinkClick r:id="" action="ppaction://media"/>
            <a:extLst>
              <a:ext uri="{FF2B5EF4-FFF2-40B4-BE49-F238E27FC236}">
                <a16:creationId xmlns:a16="http://schemas.microsoft.com/office/drawing/2014/main" id="{CD6D7E58-4502-5AAB-8EA0-7ABDFB232DD8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64086" y="4891248"/>
            <a:ext cx="609600" cy="609600"/>
          </a:xfrm>
          <a:prstGeom prst="rect">
            <a:avLst/>
          </a:prstGeom>
        </p:spPr>
      </p:pic>
      <p:pic>
        <p:nvPicPr>
          <p:cNvPr id="19" name="Vannoy_Kgs_L02_Slide03_08">
            <a:hlinkClick r:id="" action="ppaction://media"/>
            <a:extLst>
              <a:ext uri="{FF2B5EF4-FFF2-40B4-BE49-F238E27FC236}">
                <a16:creationId xmlns:a16="http://schemas.microsoft.com/office/drawing/2014/main" id="{162F7162-BB24-202C-B3D9-5682595B20DF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64086" y="5760214"/>
            <a:ext cx="609600" cy="609600"/>
          </a:xfrm>
          <a:prstGeom prst="rect">
            <a:avLst/>
          </a:prstGeom>
        </p:spPr>
      </p:pic>
      <p:pic>
        <p:nvPicPr>
          <p:cNvPr id="20" name="Vannoy_Kgs_L02_Slide03_09">
            <a:hlinkClick r:id="" action="ppaction://media"/>
            <a:extLst>
              <a:ext uri="{FF2B5EF4-FFF2-40B4-BE49-F238E27FC236}">
                <a16:creationId xmlns:a16="http://schemas.microsoft.com/office/drawing/2014/main" id="{CB1D849A-AD61-4929-43C5-BA2922719ECC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96800" y="6629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4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3222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37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8949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16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92558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30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7631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535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83187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53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60567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122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73789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525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21043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9596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Kings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18053"/>
            <a:ext cx="11268430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Vannoy_Kgs_L02_Slide04_01">
            <a:hlinkClick r:id="" action="ppaction://media"/>
            <a:extLst>
              <a:ext uri="{FF2B5EF4-FFF2-40B4-BE49-F238E27FC236}">
                <a16:creationId xmlns:a16="http://schemas.microsoft.com/office/drawing/2014/main" id="{24B9CAF0-D3E1-0E6F-A97D-64121A727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95385" y="-1568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94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5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24824</TotalTime>
  <Words>206</Words>
  <Application>Microsoft Office PowerPoint</Application>
  <PresentationFormat>Widescreen</PresentationFormat>
  <Paragraphs>29</Paragraphs>
  <Slides>4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Kings</vt:lpstr>
      <vt:lpstr>Kings</vt:lpstr>
      <vt:lpstr>Kings</vt:lpstr>
      <vt:lpstr>Kings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383</cp:revision>
  <dcterms:created xsi:type="dcterms:W3CDTF">2023-02-18T16:12:42Z</dcterms:created>
  <dcterms:modified xsi:type="dcterms:W3CDTF">2023-04-07T03:12:44Z</dcterms:modified>
</cp:coreProperties>
</file>