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262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64" d="100"/>
          <a:sy n="64" d="100"/>
        </p:scale>
        <p:origin x="1782" y="11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5/6/2023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5/6/2023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5/6/2023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5/6/2023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5/6/2023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5/6/2023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5/6/2023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5/6/2023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5/6/2023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5/6/2023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5/6/2023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5/6/2023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5/6/2023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5/6/2023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5/6/2023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5/6/2023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5/6/2023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5/6/2023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slideLayout" Target="../slideLayouts/slideLayout2.xml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mp3"/><Relationship Id="rId3" Type="http://schemas.microsoft.com/office/2007/relationships/media" Target="../media/media9.mp3"/><Relationship Id="rId7" Type="http://schemas.microsoft.com/office/2007/relationships/media" Target="../media/media11.mp3"/><Relationship Id="rId12" Type="http://schemas.openxmlformats.org/officeDocument/2006/relationships/image" Target="../media/image7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11" Type="http://schemas.openxmlformats.org/officeDocument/2006/relationships/slideLayout" Target="../slideLayouts/slideLayout2.xml"/><Relationship Id="rId5" Type="http://schemas.microsoft.com/office/2007/relationships/media" Target="../media/media10.mp3"/><Relationship Id="rId10" Type="http://schemas.openxmlformats.org/officeDocument/2006/relationships/audio" Target="../media/media12.mp3"/><Relationship Id="rId4" Type="http://schemas.openxmlformats.org/officeDocument/2006/relationships/audio" Target="../media/media9.mp3"/><Relationship Id="rId9" Type="http://schemas.microsoft.com/office/2007/relationships/media" Target="../media/media1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              Genesis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Ted Hildebrandt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161910" y="2900194"/>
            <a:ext cx="7938361" cy="15276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</a:rPr>
              <a:t>Lecture 29:  Joseph’s Dates and Egypt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10" name="Vannoy_Gen_Lec29_Slide01_01">
            <a:hlinkClick r:id="" action="ppaction://media"/>
            <a:extLst>
              <a:ext uri="{FF2B5EF4-FFF2-40B4-BE49-F238E27FC236}">
                <a16:creationId xmlns:a16="http://schemas.microsoft.com/office/drawing/2014/main" id="{907E3D2C-0662-424F-EF02-A37D879F6A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71488" y="-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4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Genesis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4" y="1390624"/>
            <a:ext cx="11480833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Course Instructions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G.  Life of Joseph …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3.  The Significance of These Events in the Context of Redemptive History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    a.  Joseph Temporarily Becomes Prominent, Although Judah is the line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           of the Promised Seed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    b.  The Children of Israel are United and Brought to Egypt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            Joseph Reveals Himself to His Brothers – No Revenge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          Jacob &amp; Family Move to Egypt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          On Benjamin, son of Rachel, and Judah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Alter’s Take on Joseph and Jacob  </a:t>
            </a:r>
          </a:p>
        </p:txBody>
      </p:sp>
      <p:pic>
        <p:nvPicPr>
          <p:cNvPr id="38" name="Vannoy_Gen_Lec29_Slide02_01">
            <a:hlinkClick r:id="" action="ppaction://media"/>
            <a:extLst>
              <a:ext uri="{FF2B5EF4-FFF2-40B4-BE49-F238E27FC236}">
                <a16:creationId xmlns:a16="http://schemas.microsoft.com/office/drawing/2014/main" id="{F63D4571-B759-8B4E-CB0C-7C2F7C4A1B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836577" y="-428469"/>
            <a:ext cx="609600" cy="609600"/>
          </a:xfrm>
          <a:prstGeom prst="rect">
            <a:avLst/>
          </a:prstGeom>
        </p:spPr>
      </p:pic>
      <p:pic>
        <p:nvPicPr>
          <p:cNvPr id="39" name="Vannoy_Gen_Lec29_Slide02_02">
            <a:hlinkClick r:id="" action="ppaction://media"/>
            <a:extLst>
              <a:ext uri="{FF2B5EF4-FFF2-40B4-BE49-F238E27FC236}">
                <a16:creationId xmlns:a16="http://schemas.microsoft.com/office/drawing/2014/main" id="{D51DB9FF-8AEF-D792-FFA6-F67C5FE38F6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836577" y="452718"/>
            <a:ext cx="609600" cy="609600"/>
          </a:xfrm>
          <a:prstGeom prst="rect">
            <a:avLst/>
          </a:prstGeom>
        </p:spPr>
      </p:pic>
      <p:pic>
        <p:nvPicPr>
          <p:cNvPr id="40" name="Vannoy_Gen_Lec29_Slide02_03">
            <a:hlinkClick r:id="" action="ppaction://media"/>
            <a:extLst>
              <a:ext uri="{FF2B5EF4-FFF2-40B4-BE49-F238E27FC236}">
                <a16:creationId xmlns:a16="http://schemas.microsoft.com/office/drawing/2014/main" id="{6E989871-0464-788D-EB25-F501B309C0B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725888" y="1333905"/>
            <a:ext cx="609600" cy="609600"/>
          </a:xfrm>
          <a:prstGeom prst="rect">
            <a:avLst/>
          </a:prstGeom>
        </p:spPr>
      </p:pic>
      <p:pic>
        <p:nvPicPr>
          <p:cNvPr id="41" name="Vannoy_Gen_Lec29_Slide02_04">
            <a:hlinkClick r:id="" action="ppaction://media"/>
            <a:extLst>
              <a:ext uri="{FF2B5EF4-FFF2-40B4-BE49-F238E27FC236}">
                <a16:creationId xmlns:a16="http://schemas.microsoft.com/office/drawing/2014/main" id="{9AB24704-0918-93FD-6502-A8EE382AA49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86741" y="2215092"/>
            <a:ext cx="609600" cy="609600"/>
          </a:xfrm>
          <a:prstGeom prst="rect">
            <a:avLst/>
          </a:prstGeom>
        </p:spPr>
      </p:pic>
      <p:pic>
        <p:nvPicPr>
          <p:cNvPr id="42" name="Vannoy_Gen_Lec29_Slide02_05">
            <a:hlinkClick r:id="" action="ppaction://media"/>
            <a:extLst>
              <a:ext uri="{FF2B5EF4-FFF2-40B4-BE49-F238E27FC236}">
                <a16:creationId xmlns:a16="http://schemas.microsoft.com/office/drawing/2014/main" id="{EEA67C5A-B6D9-3047-9D3F-A1D052E6416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725888" y="3137502"/>
            <a:ext cx="609600" cy="609600"/>
          </a:xfrm>
          <a:prstGeom prst="rect">
            <a:avLst/>
          </a:prstGeom>
        </p:spPr>
      </p:pic>
      <p:pic>
        <p:nvPicPr>
          <p:cNvPr id="43" name="Vannoy_Gen_Lec29_Slide02_06">
            <a:hlinkClick r:id="" action="ppaction://media"/>
            <a:extLst>
              <a:ext uri="{FF2B5EF4-FFF2-40B4-BE49-F238E27FC236}">
                <a16:creationId xmlns:a16="http://schemas.microsoft.com/office/drawing/2014/main" id="{300A2AB3-1EC2-617A-16C5-BCE6A064058B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725888" y="40895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2873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31235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01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83419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19487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4906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695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3857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39735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45592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31515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Genesis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4" y="1390624"/>
            <a:ext cx="11480833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4. When Did Joseph Enter Egypt? – Pharaoh Unnamed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Dating of Abraham and Joseph’s Coming to Egypt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Date of Joseph’s Coming to Egypt and the Arrival of the Hyksos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Arguments for Joseph’s Coming During the Hyksos’ Reign in Egypt 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because the original audio was scratchy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and it was turned into video by Ted Hildebrandt for Biblicalelearning.org.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Vannoy_Gen_Lec29_Slide03_01">
            <a:hlinkClick r:id="" action="ppaction://media"/>
            <a:extLst>
              <a:ext uri="{FF2B5EF4-FFF2-40B4-BE49-F238E27FC236}">
                <a16:creationId xmlns:a16="http://schemas.microsoft.com/office/drawing/2014/main" id="{62BF5F56-0C8A-BCBB-AE51-01324F4040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911528" y="-115659"/>
            <a:ext cx="609600" cy="609600"/>
          </a:xfrm>
          <a:prstGeom prst="rect">
            <a:avLst/>
          </a:prstGeom>
        </p:spPr>
      </p:pic>
      <p:pic>
        <p:nvPicPr>
          <p:cNvPr id="5" name="Vannoy_Gen_Lec29_Slide03_02">
            <a:hlinkClick r:id="" action="ppaction://media"/>
            <a:extLst>
              <a:ext uri="{FF2B5EF4-FFF2-40B4-BE49-F238E27FC236}">
                <a16:creationId xmlns:a16="http://schemas.microsoft.com/office/drawing/2014/main" id="{636C6588-A2BD-87CA-1461-2FD10BD72EB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068164" y="781024"/>
            <a:ext cx="609600" cy="609600"/>
          </a:xfrm>
          <a:prstGeom prst="rect">
            <a:avLst/>
          </a:prstGeom>
        </p:spPr>
      </p:pic>
      <p:pic>
        <p:nvPicPr>
          <p:cNvPr id="6" name="Vannoy_Gen_Lec29_Slide03_03">
            <a:hlinkClick r:id="" action="ppaction://media"/>
            <a:extLst>
              <a:ext uri="{FF2B5EF4-FFF2-40B4-BE49-F238E27FC236}">
                <a16:creationId xmlns:a16="http://schemas.microsoft.com/office/drawing/2014/main" id="{01E1394D-951E-B321-C48C-227E90FB38D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36882" y="1819520"/>
            <a:ext cx="609600" cy="609600"/>
          </a:xfrm>
          <a:prstGeom prst="rect">
            <a:avLst/>
          </a:prstGeom>
        </p:spPr>
      </p:pic>
      <p:pic>
        <p:nvPicPr>
          <p:cNvPr id="7" name="Vannoy_Gen_Lec29_Slide03_04">
            <a:hlinkClick r:id="" action="ppaction://media"/>
            <a:extLst>
              <a:ext uri="{FF2B5EF4-FFF2-40B4-BE49-F238E27FC236}">
                <a16:creationId xmlns:a16="http://schemas.microsoft.com/office/drawing/2014/main" id="{756D1716-F0F3-0151-273B-C8FBD8F28F4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06728" y="2869259"/>
            <a:ext cx="609600" cy="609600"/>
          </a:xfrm>
          <a:prstGeom prst="rect">
            <a:avLst/>
          </a:prstGeom>
        </p:spPr>
      </p:pic>
      <p:pic>
        <p:nvPicPr>
          <p:cNvPr id="8" name="Vannoy_Gen_Lec29_Slide03_05">
            <a:hlinkClick r:id="" action="ppaction://media"/>
            <a:extLst>
              <a:ext uri="{FF2B5EF4-FFF2-40B4-BE49-F238E27FC236}">
                <a16:creationId xmlns:a16="http://schemas.microsoft.com/office/drawing/2014/main" id="{6E7F03B8-7D74-D034-40E6-E86C2E3517D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763364" y="43478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62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32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768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572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35027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61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98147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838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83959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86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34339</TotalTime>
  <Words>203</Words>
  <Application>Microsoft Office PowerPoint</Application>
  <PresentationFormat>Widescreen</PresentationFormat>
  <Paragraphs>18</Paragraphs>
  <Slides>3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              Genesis</vt:lpstr>
      <vt:lpstr>Genesis</vt:lpstr>
      <vt:lpstr>Genesis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</cp:lastModifiedBy>
  <cp:revision>526</cp:revision>
  <dcterms:created xsi:type="dcterms:W3CDTF">2023-02-18T16:12:42Z</dcterms:created>
  <dcterms:modified xsi:type="dcterms:W3CDTF">2023-05-07T12:13:55Z</dcterms:modified>
</cp:coreProperties>
</file>