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image" Target="../media/image7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27: Jacob Marriages to Peniel (Gen. 29-32)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27_Slide01_01">
            <a:hlinkClick r:id="" action="ppaction://media"/>
            <a:extLst>
              <a:ext uri="{FF2B5EF4-FFF2-40B4-BE49-F238E27FC236}">
                <a16:creationId xmlns:a16="http://schemas.microsoft.com/office/drawing/2014/main" id="{37134231-AAB0-A907-45B2-1E97F9F46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166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Jacob …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2.  The Years at Haran, Gen. 29-31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Law Against Marrying the Sister (Lev. 18:18)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Difficulty in Jacob’s Polygamous Marriages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Mandrakes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God Gives Rachel a Son – Joseph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The Multiplication of the Seed of Abraham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Joseph’s Sons – Ephraim and Manasseh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Ambiguity in Counting the 12 Tribes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Jacob Acquires Wealth </a:t>
            </a:r>
          </a:p>
        </p:txBody>
      </p:sp>
      <p:pic>
        <p:nvPicPr>
          <p:cNvPr id="12" name="Vannoy_Gen_Lec27_Slide02_01">
            <a:hlinkClick r:id="" action="ppaction://media"/>
            <a:extLst>
              <a:ext uri="{FF2B5EF4-FFF2-40B4-BE49-F238E27FC236}">
                <a16:creationId xmlns:a16="http://schemas.microsoft.com/office/drawing/2014/main" id="{A35DEB1C-7D10-894F-74D6-0C51D477C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6597" y="0"/>
            <a:ext cx="609600" cy="609600"/>
          </a:xfrm>
          <a:prstGeom prst="rect">
            <a:avLst/>
          </a:prstGeom>
        </p:spPr>
      </p:pic>
      <p:pic>
        <p:nvPicPr>
          <p:cNvPr id="13" name="Vannoy_Gen_Lec27_Slide02_02">
            <a:hlinkClick r:id="" action="ppaction://media"/>
            <a:extLst>
              <a:ext uri="{FF2B5EF4-FFF2-40B4-BE49-F238E27FC236}">
                <a16:creationId xmlns:a16="http://schemas.microsoft.com/office/drawing/2014/main" id="{B5FAB635-AE56-DFD3-7FDA-AD77BF790C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6597" y="848183"/>
            <a:ext cx="609600" cy="609600"/>
          </a:xfrm>
          <a:prstGeom prst="rect">
            <a:avLst/>
          </a:prstGeom>
        </p:spPr>
      </p:pic>
      <p:pic>
        <p:nvPicPr>
          <p:cNvPr id="14" name="Vannoy_Gen_Lec27_Slide02_03">
            <a:hlinkClick r:id="" action="ppaction://media"/>
            <a:extLst>
              <a:ext uri="{FF2B5EF4-FFF2-40B4-BE49-F238E27FC236}">
                <a16:creationId xmlns:a16="http://schemas.microsoft.com/office/drawing/2014/main" id="{B85A3F1E-9586-4FDE-63BD-FDAAB2E53D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6597" y="1696366"/>
            <a:ext cx="609600" cy="609600"/>
          </a:xfrm>
          <a:prstGeom prst="rect">
            <a:avLst/>
          </a:prstGeom>
        </p:spPr>
      </p:pic>
      <p:pic>
        <p:nvPicPr>
          <p:cNvPr id="15" name="Vannoy_Gen_Lec27_Slide02_04">
            <a:hlinkClick r:id="" action="ppaction://media"/>
            <a:extLst>
              <a:ext uri="{FF2B5EF4-FFF2-40B4-BE49-F238E27FC236}">
                <a16:creationId xmlns:a16="http://schemas.microsoft.com/office/drawing/2014/main" id="{547B87F6-1761-55E0-6EB8-F3E4EB4EB7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6597" y="2544549"/>
            <a:ext cx="609600" cy="609600"/>
          </a:xfrm>
          <a:prstGeom prst="rect">
            <a:avLst/>
          </a:prstGeom>
        </p:spPr>
      </p:pic>
      <p:pic>
        <p:nvPicPr>
          <p:cNvPr id="16" name="Vannoy_Gen_Lec27_Slide02_05">
            <a:hlinkClick r:id="" action="ppaction://media"/>
            <a:extLst>
              <a:ext uri="{FF2B5EF4-FFF2-40B4-BE49-F238E27FC236}">
                <a16:creationId xmlns:a16="http://schemas.microsoft.com/office/drawing/2014/main" id="{9B88083B-D111-4981-4C53-38DA43E0B9D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01469" y="3392732"/>
            <a:ext cx="609600" cy="609600"/>
          </a:xfrm>
          <a:prstGeom prst="rect">
            <a:avLst/>
          </a:prstGeom>
        </p:spPr>
      </p:pic>
      <p:pic>
        <p:nvPicPr>
          <p:cNvPr id="17" name="Vannoy_Gen_Lec27_Slide02_06">
            <a:hlinkClick r:id="" action="ppaction://media"/>
            <a:extLst>
              <a:ext uri="{FF2B5EF4-FFF2-40B4-BE49-F238E27FC236}">
                <a16:creationId xmlns:a16="http://schemas.microsoft.com/office/drawing/2014/main" id="{D8EC95A5-8B5E-4450-F436-44076524132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26781" y="4320821"/>
            <a:ext cx="609600" cy="609600"/>
          </a:xfrm>
          <a:prstGeom prst="rect">
            <a:avLst/>
          </a:prstGeom>
        </p:spPr>
      </p:pic>
      <p:pic>
        <p:nvPicPr>
          <p:cNvPr id="18" name="Vannoy_Gen_Lec27_Slide02_07">
            <a:hlinkClick r:id="" action="ppaction://media"/>
            <a:extLst>
              <a:ext uri="{FF2B5EF4-FFF2-40B4-BE49-F238E27FC236}">
                <a16:creationId xmlns:a16="http://schemas.microsoft.com/office/drawing/2014/main" id="{D1F35D51-1F50-C591-49EF-798BFB4ACBB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01469" y="5085350"/>
            <a:ext cx="609600" cy="609600"/>
          </a:xfrm>
          <a:prstGeom prst="rect">
            <a:avLst/>
          </a:prstGeom>
        </p:spPr>
      </p:pic>
      <p:pic>
        <p:nvPicPr>
          <p:cNvPr id="19" name="Vannoy_Gen_Lec27_Slide02_08">
            <a:hlinkClick r:id="" action="ppaction://media"/>
            <a:extLst>
              <a:ext uri="{FF2B5EF4-FFF2-40B4-BE49-F238E27FC236}">
                <a16:creationId xmlns:a16="http://schemas.microsoft.com/office/drawing/2014/main" id="{63E26772-072B-3BF9-CF94-7DC1C7FD717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6413" y="5999782"/>
            <a:ext cx="609600" cy="609600"/>
          </a:xfrm>
          <a:prstGeom prst="rect">
            <a:avLst/>
          </a:prstGeom>
        </p:spPr>
      </p:pic>
      <p:pic>
        <p:nvPicPr>
          <p:cNvPr id="20" name="Vannoy_Gen_Lec27_Slide02_09">
            <a:hlinkClick r:id="" action="ppaction://media"/>
            <a:extLst>
              <a:ext uri="{FF2B5EF4-FFF2-40B4-BE49-F238E27FC236}">
                <a16:creationId xmlns:a16="http://schemas.microsoft.com/office/drawing/2014/main" id="{DF387FC2-ECC2-9699-DDCE-65DE164624D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26781" y="6869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4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798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30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67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403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15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759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5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811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532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85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4582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94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67237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88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Rachel Steals Her Father Laban’s Household God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3.  Jacob and Peniel – Genesis 32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Jacob Prepares to Meet Esau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Jacob Wrestles with the Angel of the Lord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Name Change:  Jacob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 Israel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          Jacob’s Pleading for a Blessing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      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Mahanaim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Gen_Lec27_Slide03_01">
            <a:hlinkClick r:id="" action="ppaction://media"/>
            <a:extLst>
              <a:ext uri="{FF2B5EF4-FFF2-40B4-BE49-F238E27FC236}">
                <a16:creationId xmlns:a16="http://schemas.microsoft.com/office/drawing/2014/main" id="{7F703826-936B-46D0-96F0-6D779806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597" y="-156882"/>
            <a:ext cx="609600" cy="609600"/>
          </a:xfrm>
          <a:prstGeom prst="rect">
            <a:avLst/>
          </a:prstGeom>
        </p:spPr>
      </p:pic>
      <p:pic>
        <p:nvPicPr>
          <p:cNvPr id="11" name="Vannoy_Gen_Lec27_Slide03_02">
            <a:hlinkClick r:id="" action="ppaction://media"/>
            <a:extLst>
              <a:ext uri="{FF2B5EF4-FFF2-40B4-BE49-F238E27FC236}">
                <a16:creationId xmlns:a16="http://schemas.microsoft.com/office/drawing/2014/main" id="{5CF6719F-41D8-B499-75B4-E73D2A0E3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95711" y="781024"/>
            <a:ext cx="609600" cy="609600"/>
          </a:xfrm>
          <a:prstGeom prst="rect">
            <a:avLst/>
          </a:prstGeom>
        </p:spPr>
      </p:pic>
      <p:pic>
        <p:nvPicPr>
          <p:cNvPr id="12" name="Vannoy_Gen_Lec27_Slide03_03">
            <a:hlinkClick r:id="" action="ppaction://media"/>
            <a:extLst>
              <a:ext uri="{FF2B5EF4-FFF2-40B4-BE49-F238E27FC236}">
                <a16:creationId xmlns:a16="http://schemas.microsoft.com/office/drawing/2014/main" id="{3418931E-9BB0-2DE7-F736-5A046DF2AC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0589" y="1853248"/>
            <a:ext cx="609600" cy="609600"/>
          </a:xfrm>
          <a:prstGeom prst="rect">
            <a:avLst/>
          </a:prstGeom>
        </p:spPr>
      </p:pic>
      <p:pic>
        <p:nvPicPr>
          <p:cNvPr id="13" name="Vannoy_Gen_Lec27_Slide03_04">
            <a:hlinkClick r:id="" action="ppaction://media"/>
            <a:extLst>
              <a:ext uri="{FF2B5EF4-FFF2-40B4-BE49-F238E27FC236}">
                <a16:creationId xmlns:a16="http://schemas.microsoft.com/office/drawing/2014/main" id="{BC159214-2FA5-A6BF-EA96-0CD23F92A4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01797" y="2925472"/>
            <a:ext cx="609600" cy="609600"/>
          </a:xfrm>
          <a:prstGeom prst="rect">
            <a:avLst/>
          </a:prstGeom>
        </p:spPr>
      </p:pic>
      <p:pic>
        <p:nvPicPr>
          <p:cNvPr id="14" name="Vannoy_Gen_Lec27_Slide03_05">
            <a:hlinkClick r:id="" action="ppaction://media"/>
            <a:extLst>
              <a:ext uri="{FF2B5EF4-FFF2-40B4-BE49-F238E27FC236}">
                <a16:creationId xmlns:a16="http://schemas.microsoft.com/office/drawing/2014/main" id="{18E43344-BE1D-E676-F6C8-64AF81F0379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7840" y="3692896"/>
            <a:ext cx="609600" cy="609600"/>
          </a:xfrm>
          <a:prstGeom prst="rect">
            <a:avLst/>
          </a:prstGeom>
        </p:spPr>
      </p:pic>
      <p:pic>
        <p:nvPicPr>
          <p:cNvPr id="15" name="Vannoy_Gen_Lec27_Slide03_06">
            <a:hlinkClick r:id="" action="ppaction://media"/>
            <a:extLst>
              <a:ext uri="{FF2B5EF4-FFF2-40B4-BE49-F238E27FC236}">
                <a16:creationId xmlns:a16="http://schemas.microsoft.com/office/drawing/2014/main" id="{7F586BAF-8AE9-6A34-5F96-C37535E4B65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7840" y="4460320"/>
            <a:ext cx="609600" cy="609600"/>
          </a:xfrm>
          <a:prstGeom prst="rect">
            <a:avLst/>
          </a:prstGeom>
        </p:spPr>
      </p:pic>
      <p:pic>
        <p:nvPicPr>
          <p:cNvPr id="16" name="Vannoy_Gen_Lec27_Slide03_07">
            <a:hlinkClick r:id="" action="ppaction://media"/>
            <a:extLst>
              <a:ext uri="{FF2B5EF4-FFF2-40B4-BE49-F238E27FC236}">
                <a16:creationId xmlns:a16="http://schemas.microsoft.com/office/drawing/2014/main" id="{280D22D1-7871-A30E-682F-766BACA30D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2784" y="5418658"/>
            <a:ext cx="609600" cy="609600"/>
          </a:xfrm>
          <a:prstGeom prst="rect">
            <a:avLst/>
          </a:prstGeom>
        </p:spPr>
      </p:pic>
      <p:pic>
        <p:nvPicPr>
          <p:cNvPr id="17" name="Vannoy_Gen_Lec27_Slide03_08">
            <a:hlinkClick r:id="" action="ppaction://media"/>
            <a:extLst>
              <a:ext uri="{FF2B5EF4-FFF2-40B4-BE49-F238E27FC236}">
                <a16:creationId xmlns:a16="http://schemas.microsoft.com/office/drawing/2014/main" id="{E722BCE4-892F-F932-3BF9-F32C1360887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0911" y="6133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966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7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542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72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464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59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1262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2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6191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0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435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82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1459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8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33073</TotalTime>
  <Words>188</Words>
  <Application>Microsoft Office PowerPoint</Application>
  <PresentationFormat>Widescreen</PresentationFormat>
  <Paragraphs>24</Paragraphs>
  <Slides>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514</cp:revision>
  <dcterms:created xsi:type="dcterms:W3CDTF">2023-02-18T16:12:42Z</dcterms:created>
  <dcterms:modified xsi:type="dcterms:W3CDTF">2023-05-06T15:07:24Z</dcterms:modified>
</cp:coreProperties>
</file>