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0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slideLayout" Target="../slideLayouts/slideLayout2.xml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26: Isaac/Rebekah and the Early Life of Jacob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Gen_Lec26_Slide01_01">
            <a:hlinkClick r:id="" action="ppaction://media"/>
            <a:extLst>
              <a:ext uri="{FF2B5EF4-FFF2-40B4-BE49-F238E27FC236}">
                <a16:creationId xmlns:a16="http://schemas.microsoft.com/office/drawing/2014/main" id="{7773AF4E-658F-3956-01BF-DE36DB978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36380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Isaac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His Birth – Gen. 17, 18 and 21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Isaac being Offered – Genesis 22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His Marriage in Genesis 24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His Sons – Jacob/Esau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The Covenant is Reaffirmed to Isaac, Gen. 26:1-5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Isaac is Deceived by His Wife and Son – Gen. 27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God Accomplishes His Will in Spite of Isaac’s Failure of Faith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Esau’s Response and Esau’s “blessing”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Isaac’s Last Days </a:t>
            </a:r>
          </a:p>
        </p:txBody>
      </p:sp>
      <p:pic>
        <p:nvPicPr>
          <p:cNvPr id="4" name="Vannoy_Gen_Lec26_Slide02_01">
            <a:hlinkClick r:id="" action="ppaction://media"/>
            <a:extLst>
              <a:ext uri="{FF2B5EF4-FFF2-40B4-BE49-F238E27FC236}">
                <a16:creationId xmlns:a16="http://schemas.microsoft.com/office/drawing/2014/main" id="{F0CF38A0-D52D-4FC6-0271-B1731EFC6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41508" y="-18738"/>
            <a:ext cx="609600" cy="609600"/>
          </a:xfrm>
          <a:prstGeom prst="rect">
            <a:avLst/>
          </a:prstGeom>
        </p:spPr>
      </p:pic>
      <p:pic>
        <p:nvPicPr>
          <p:cNvPr id="5" name="Vannoy_Gen_Lec26_Slide02_02">
            <a:hlinkClick r:id="" action="ppaction://media"/>
            <a:extLst>
              <a:ext uri="{FF2B5EF4-FFF2-40B4-BE49-F238E27FC236}">
                <a16:creationId xmlns:a16="http://schemas.microsoft.com/office/drawing/2014/main" id="{6FDE00A4-63C9-678E-697B-F8F0AFE329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81482" y="848183"/>
            <a:ext cx="609600" cy="609600"/>
          </a:xfrm>
          <a:prstGeom prst="rect">
            <a:avLst/>
          </a:prstGeom>
        </p:spPr>
      </p:pic>
      <p:pic>
        <p:nvPicPr>
          <p:cNvPr id="6" name="Vannoy_Gen_Lec26_Slide02_03">
            <a:hlinkClick r:id="" action="ppaction://media"/>
            <a:extLst>
              <a:ext uri="{FF2B5EF4-FFF2-40B4-BE49-F238E27FC236}">
                <a16:creationId xmlns:a16="http://schemas.microsoft.com/office/drawing/2014/main" id="{DDCD2A1E-D43D-EEC2-388D-10EFAB59D5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8341" y="1715104"/>
            <a:ext cx="609600" cy="609600"/>
          </a:xfrm>
          <a:prstGeom prst="rect">
            <a:avLst/>
          </a:prstGeom>
        </p:spPr>
      </p:pic>
      <p:pic>
        <p:nvPicPr>
          <p:cNvPr id="7" name="Vannoy_Gen_Lec26_Slide02_04">
            <a:hlinkClick r:id="" action="ppaction://media"/>
            <a:extLst>
              <a:ext uri="{FF2B5EF4-FFF2-40B4-BE49-F238E27FC236}">
                <a16:creationId xmlns:a16="http://schemas.microsoft.com/office/drawing/2014/main" id="{A16DC6CB-42A8-927A-D028-1B652B02BA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03141" y="2819400"/>
            <a:ext cx="609600" cy="609600"/>
          </a:xfrm>
          <a:prstGeom prst="rect">
            <a:avLst/>
          </a:prstGeom>
        </p:spPr>
      </p:pic>
      <p:pic>
        <p:nvPicPr>
          <p:cNvPr id="8" name="Vannoy_Gen_Lec26_Slide02_05">
            <a:hlinkClick r:id="" action="ppaction://media"/>
            <a:extLst>
              <a:ext uri="{FF2B5EF4-FFF2-40B4-BE49-F238E27FC236}">
                <a16:creationId xmlns:a16="http://schemas.microsoft.com/office/drawing/2014/main" id="{FF7F93DD-5066-6428-10D1-062B9C319A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96275" y="3618896"/>
            <a:ext cx="609600" cy="609600"/>
          </a:xfrm>
          <a:prstGeom prst="rect">
            <a:avLst/>
          </a:prstGeom>
        </p:spPr>
      </p:pic>
      <p:pic>
        <p:nvPicPr>
          <p:cNvPr id="9" name="Vannoy_Gen_Lec26_Slide02_06">
            <a:hlinkClick r:id="" action="ppaction://media"/>
            <a:extLst>
              <a:ext uri="{FF2B5EF4-FFF2-40B4-BE49-F238E27FC236}">
                <a16:creationId xmlns:a16="http://schemas.microsoft.com/office/drawing/2014/main" id="{D5A033F5-3EB3-B59D-4D41-EB6E20EC18F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81482" y="4485817"/>
            <a:ext cx="609600" cy="609600"/>
          </a:xfrm>
          <a:prstGeom prst="rect">
            <a:avLst/>
          </a:prstGeom>
        </p:spPr>
      </p:pic>
      <p:pic>
        <p:nvPicPr>
          <p:cNvPr id="10" name="Vannoy_Gen_Lec26_Slide02_07">
            <a:hlinkClick r:id="" action="ppaction://media"/>
            <a:extLst>
              <a:ext uri="{FF2B5EF4-FFF2-40B4-BE49-F238E27FC236}">
                <a16:creationId xmlns:a16="http://schemas.microsoft.com/office/drawing/2014/main" id="{5A7E67D8-3667-5F4B-9FC4-69B09F3896D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8144" y="5400217"/>
            <a:ext cx="609600" cy="609600"/>
          </a:xfrm>
          <a:prstGeom prst="rect">
            <a:avLst/>
          </a:prstGeom>
        </p:spPr>
      </p:pic>
      <p:pic>
        <p:nvPicPr>
          <p:cNvPr id="11" name="Vannoy_Gen_Lec26_Slide02_08">
            <a:hlinkClick r:id="" action="ppaction://media"/>
            <a:extLst>
              <a:ext uri="{FF2B5EF4-FFF2-40B4-BE49-F238E27FC236}">
                <a16:creationId xmlns:a16="http://schemas.microsoft.com/office/drawing/2014/main" id="{C977CC89-2331-7C63-AF7F-7D2521E9724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46308" y="6009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656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879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6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763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854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7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9829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03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61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85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21142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0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Jacob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Jacob at Bethel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Jacob’s Blessing Repeated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Jacob at Bethel [Jacob’s Ladder]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Years at Haran – Genesis 29-31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Jacob, Rachel and Leah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26_Slide03_01">
            <a:hlinkClick r:id="" action="ppaction://media"/>
            <a:extLst>
              <a:ext uri="{FF2B5EF4-FFF2-40B4-BE49-F238E27FC236}">
                <a16:creationId xmlns:a16="http://schemas.microsoft.com/office/drawing/2014/main" id="{9D66C411-9D01-FE93-FBB4-B44FB9260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46243" y="-304800"/>
            <a:ext cx="609600" cy="609600"/>
          </a:xfrm>
          <a:prstGeom prst="rect">
            <a:avLst/>
          </a:prstGeom>
        </p:spPr>
      </p:pic>
      <p:pic>
        <p:nvPicPr>
          <p:cNvPr id="5" name="Vannoy_Gen_Lec26_Slide03_02">
            <a:hlinkClick r:id="" action="ppaction://media"/>
            <a:extLst>
              <a:ext uri="{FF2B5EF4-FFF2-40B4-BE49-F238E27FC236}">
                <a16:creationId xmlns:a16="http://schemas.microsoft.com/office/drawing/2014/main" id="{31E09E0D-F985-5BED-69F6-37DC3EAA2E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36446" y="665813"/>
            <a:ext cx="609600" cy="609600"/>
          </a:xfrm>
          <a:prstGeom prst="rect">
            <a:avLst/>
          </a:prstGeom>
        </p:spPr>
      </p:pic>
      <p:pic>
        <p:nvPicPr>
          <p:cNvPr id="6" name="Vannoy_Gen_Lec26_Slide03_03">
            <a:hlinkClick r:id="" action="ppaction://media"/>
            <a:extLst>
              <a:ext uri="{FF2B5EF4-FFF2-40B4-BE49-F238E27FC236}">
                <a16:creationId xmlns:a16="http://schemas.microsoft.com/office/drawing/2014/main" id="{CB608F1C-F908-4725-5BF2-08A63FFDCB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430" y="1636426"/>
            <a:ext cx="609600" cy="609600"/>
          </a:xfrm>
          <a:prstGeom prst="rect">
            <a:avLst/>
          </a:prstGeom>
        </p:spPr>
      </p:pic>
      <p:pic>
        <p:nvPicPr>
          <p:cNvPr id="7" name="Vannoy_Gen_Lec26_Slide03_04">
            <a:hlinkClick r:id="" action="ppaction://media"/>
            <a:extLst>
              <a:ext uri="{FF2B5EF4-FFF2-40B4-BE49-F238E27FC236}">
                <a16:creationId xmlns:a16="http://schemas.microsoft.com/office/drawing/2014/main" id="{C9DAB587-A5B5-5D9A-E700-2863166CE9B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36446" y="2494614"/>
            <a:ext cx="609600" cy="609600"/>
          </a:xfrm>
          <a:prstGeom prst="rect">
            <a:avLst/>
          </a:prstGeom>
        </p:spPr>
      </p:pic>
      <p:pic>
        <p:nvPicPr>
          <p:cNvPr id="8" name="Vannoy_Gen_Lec26_Slide03_05">
            <a:hlinkClick r:id="" action="ppaction://media"/>
            <a:extLst>
              <a:ext uri="{FF2B5EF4-FFF2-40B4-BE49-F238E27FC236}">
                <a16:creationId xmlns:a16="http://schemas.microsoft.com/office/drawing/2014/main" id="{4855DAA1-786F-EE0C-FC3E-010C6857C9F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430" y="3506450"/>
            <a:ext cx="609600" cy="609600"/>
          </a:xfrm>
          <a:prstGeom prst="rect">
            <a:avLst/>
          </a:prstGeom>
        </p:spPr>
      </p:pic>
      <p:pic>
        <p:nvPicPr>
          <p:cNvPr id="9" name="Vannoy_Gen_Lec26_Slide03_06">
            <a:hlinkClick r:id="" action="ppaction://media"/>
            <a:extLst>
              <a:ext uri="{FF2B5EF4-FFF2-40B4-BE49-F238E27FC236}">
                <a16:creationId xmlns:a16="http://schemas.microsoft.com/office/drawing/2014/main" id="{AB5A2C0C-5694-0929-E4C5-D0DCD576C13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41246" y="4518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992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305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1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656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143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04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392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32886</TotalTime>
  <Words>199</Words>
  <Application>Microsoft Office PowerPoint</Application>
  <PresentationFormat>Widescreen</PresentationFormat>
  <Paragraphs>21</Paragraphs>
  <Slides>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509</cp:revision>
  <dcterms:created xsi:type="dcterms:W3CDTF">2023-02-18T16:12:42Z</dcterms:created>
  <dcterms:modified xsi:type="dcterms:W3CDTF">2023-05-06T12:00:28Z</dcterms:modified>
</cp:coreProperties>
</file>