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8" d="100"/>
          <a:sy n="68" d="100"/>
        </p:scale>
        <p:origin x="162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21" Type="http://schemas.openxmlformats.org/officeDocument/2006/relationships/slideLayout" Target="../slideLayouts/slideLayout2.xm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23: Abrahamic Covenant – Gen 15, 17 and Akedah (Gen. 22)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Gen_Lec23_Slide01_01">
            <a:hlinkClick r:id="" action="ppaction://media"/>
            <a:extLst>
              <a:ext uri="{FF2B5EF4-FFF2-40B4-BE49-F238E27FC236}">
                <a16:creationId xmlns:a16="http://schemas.microsoft.com/office/drawing/2014/main" id="{6B870B1C-FF32-84B3-B538-7ED613E16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65723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390624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Genesis 15 and the Smoking Furnace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Extent of the Promised Land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Abraham and the New Covenant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Genesis 17 – Covenant Renewed and Confirmed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Abram to Abraham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Fourth Covenant Reiteration -- Genesis 22:17-18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Abraham’s Response — Obedience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God’s Sovereignty and Human Responsibility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Genesis 18:9-14 Circumcision – Sign of the Covenant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Circumcision of the Heart </a:t>
            </a:r>
          </a:p>
        </p:txBody>
      </p:sp>
      <p:pic>
        <p:nvPicPr>
          <p:cNvPr id="4" name="Vannoy_Gen_Lec23_Slide02_01">
            <a:hlinkClick r:id="" action="ppaction://media"/>
            <a:extLst>
              <a:ext uri="{FF2B5EF4-FFF2-40B4-BE49-F238E27FC236}">
                <a16:creationId xmlns:a16="http://schemas.microsoft.com/office/drawing/2014/main" id="{0293ECD2-C64A-DC6B-678F-BD34D4FE1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04874" y="-230737"/>
            <a:ext cx="609600" cy="609600"/>
          </a:xfrm>
          <a:prstGeom prst="rect">
            <a:avLst/>
          </a:prstGeom>
        </p:spPr>
      </p:pic>
      <p:pic>
        <p:nvPicPr>
          <p:cNvPr id="5" name="Vannoy_Gen_Lec23_Slide02_02">
            <a:hlinkClick r:id="" action="ppaction://media"/>
            <a:extLst>
              <a:ext uri="{FF2B5EF4-FFF2-40B4-BE49-F238E27FC236}">
                <a16:creationId xmlns:a16="http://schemas.microsoft.com/office/drawing/2014/main" id="{F447FB16-68AE-6D11-651F-B45CD4204C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51766" y="624272"/>
            <a:ext cx="609600" cy="609600"/>
          </a:xfrm>
          <a:prstGeom prst="rect">
            <a:avLst/>
          </a:prstGeom>
        </p:spPr>
      </p:pic>
      <p:pic>
        <p:nvPicPr>
          <p:cNvPr id="6" name="Vannoy_Gen_Lec23_Slide02_03">
            <a:hlinkClick r:id="" action="ppaction://media"/>
            <a:extLst>
              <a:ext uri="{FF2B5EF4-FFF2-40B4-BE49-F238E27FC236}">
                <a16:creationId xmlns:a16="http://schemas.microsoft.com/office/drawing/2014/main" id="{8DB4562F-404C-3EE0-50B0-F92B64B47A9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84591" y="1548448"/>
            <a:ext cx="609600" cy="609600"/>
          </a:xfrm>
          <a:prstGeom prst="rect">
            <a:avLst/>
          </a:prstGeom>
        </p:spPr>
      </p:pic>
      <p:pic>
        <p:nvPicPr>
          <p:cNvPr id="7" name="Vannoy_Gen_Lec23_Slide02_04">
            <a:hlinkClick r:id="" action="ppaction://media"/>
            <a:extLst>
              <a:ext uri="{FF2B5EF4-FFF2-40B4-BE49-F238E27FC236}">
                <a16:creationId xmlns:a16="http://schemas.microsoft.com/office/drawing/2014/main" id="{3CFA0955-ABE2-E16F-075A-8E9AD38ABFB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51766" y="2472624"/>
            <a:ext cx="609600" cy="609600"/>
          </a:xfrm>
          <a:prstGeom prst="rect">
            <a:avLst/>
          </a:prstGeom>
        </p:spPr>
      </p:pic>
      <p:pic>
        <p:nvPicPr>
          <p:cNvPr id="8" name="Vannoy_Gen_Lec23_Slide02_05">
            <a:hlinkClick r:id="" action="ppaction://media"/>
            <a:extLst>
              <a:ext uri="{FF2B5EF4-FFF2-40B4-BE49-F238E27FC236}">
                <a16:creationId xmlns:a16="http://schemas.microsoft.com/office/drawing/2014/main" id="{4DAC5C00-11A0-7FD8-4AEC-433F80D5A2C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20342" y="3396800"/>
            <a:ext cx="609600" cy="609600"/>
          </a:xfrm>
          <a:prstGeom prst="rect">
            <a:avLst/>
          </a:prstGeom>
        </p:spPr>
      </p:pic>
      <p:pic>
        <p:nvPicPr>
          <p:cNvPr id="9" name="Vannoy_Gen_Lec23_Slide02_06">
            <a:hlinkClick r:id="" action="ppaction://media"/>
            <a:extLst>
              <a:ext uri="{FF2B5EF4-FFF2-40B4-BE49-F238E27FC236}">
                <a16:creationId xmlns:a16="http://schemas.microsoft.com/office/drawing/2014/main" id="{746DE193-8F9E-7A85-859D-3E88749BE90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76502" y="4320976"/>
            <a:ext cx="609600" cy="609600"/>
          </a:xfrm>
          <a:prstGeom prst="rect">
            <a:avLst/>
          </a:prstGeom>
        </p:spPr>
      </p:pic>
      <p:pic>
        <p:nvPicPr>
          <p:cNvPr id="10" name="Vannoy_Gen_Lec23_Slide02_07">
            <a:hlinkClick r:id="" action="ppaction://media"/>
            <a:extLst>
              <a:ext uri="{FF2B5EF4-FFF2-40B4-BE49-F238E27FC236}">
                <a16:creationId xmlns:a16="http://schemas.microsoft.com/office/drawing/2014/main" id="{C0E4D6F4-2AC2-5A5E-B790-634393ECFEF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79791" y="5490561"/>
            <a:ext cx="609600" cy="609600"/>
          </a:xfrm>
          <a:prstGeom prst="rect">
            <a:avLst/>
          </a:prstGeom>
        </p:spPr>
      </p:pic>
      <p:pic>
        <p:nvPicPr>
          <p:cNvPr id="11" name="Vannoy_Gen_Lec23_Slide02_08">
            <a:hlinkClick r:id="" action="ppaction://media"/>
            <a:extLst>
              <a:ext uri="{FF2B5EF4-FFF2-40B4-BE49-F238E27FC236}">
                <a16:creationId xmlns:a16="http://schemas.microsoft.com/office/drawing/2014/main" id="{3F953CFF-0694-B650-1D21-4719C4D2B7B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79791" y="6414737"/>
            <a:ext cx="609600" cy="609600"/>
          </a:xfrm>
          <a:prstGeom prst="rect">
            <a:avLst/>
          </a:prstGeom>
        </p:spPr>
      </p:pic>
      <p:pic>
        <p:nvPicPr>
          <p:cNvPr id="12" name="Vannoy_Gen_Lec23_Slide02_09">
            <a:hlinkClick r:id="" action="ppaction://media"/>
            <a:extLst>
              <a:ext uri="{FF2B5EF4-FFF2-40B4-BE49-F238E27FC236}">
                <a16:creationId xmlns:a16="http://schemas.microsoft.com/office/drawing/2014/main" id="{B0967A13-F009-D4E8-3B97-5F86D7772254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192000" y="7186348"/>
            <a:ext cx="609600" cy="609600"/>
          </a:xfrm>
          <a:prstGeom prst="rect">
            <a:avLst/>
          </a:prstGeom>
        </p:spPr>
      </p:pic>
      <p:pic>
        <p:nvPicPr>
          <p:cNvPr id="13" name="Vannoy_Gen_Lec23_Slide02_10">
            <a:hlinkClick r:id="" action="ppaction://media"/>
            <a:extLst>
              <a:ext uri="{FF2B5EF4-FFF2-40B4-BE49-F238E27FC236}">
                <a16:creationId xmlns:a16="http://schemas.microsoft.com/office/drawing/2014/main" id="{7A8AA84C-7351-B3A2-D4FE-62BD40080265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841502" y="7491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696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212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212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0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2971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2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47829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09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30743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193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2048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578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11933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996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13627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923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907998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088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084104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Genesis 22 – Akedah, Binding of Isaac Discussion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Gen_Lec23_Slide03_01">
            <a:hlinkClick r:id="" action="ppaction://media"/>
            <a:extLst>
              <a:ext uri="{FF2B5EF4-FFF2-40B4-BE49-F238E27FC236}">
                <a16:creationId xmlns:a16="http://schemas.microsoft.com/office/drawing/2014/main" id="{EE39E4E3-596E-54DE-D9D4-0649E7112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64197" y="147918"/>
            <a:ext cx="609600" cy="609600"/>
          </a:xfrm>
          <a:prstGeom prst="rect">
            <a:avLst/>
          </a:prstGeom>
        </p:spPr>
      </p:pic>
      <p:pic>
        <p:nvPicPr>
          <p:cNvPr id="5" name="Vannoy_Gen_Lec23_Slide03_02">
            <a:hlinkClick r:id="" action="ppaction://media"/>
            <a:extLst>
              <a:ext uri="{FF2B5EF4-FFF2-40B4-BE49-F238E27FC236}">
                <a16:creationId xmlns:a16="http://schemas.microsoft.com/office/drawing/2014/main" id="{BA442129-3290-4B29-49D4-A21508E8F1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82954" y="1415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4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9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183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0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32304</TotalTime>
  <Words>141</Words>
  <Application>Microsoft Office PowerPoint</Application>
  <PresentationFormat>Widescreen</PresentationFormat>
  <Paragraphs>20</Paragraphs>
  <Slides>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493</cp:revision>
  <dcterms:created xsi:type="dcterms:W3CDTF">2023-02-18T16:12:42Z</dcterms:created>
  <dcterms:modified xsi:type="dcterms:W3CDTF">2023-05-05T12:29:17Z</dcterms:modified>
</cp:coreProperties>
</file>