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157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19: Archaeology, Patriarchal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Gen_Lec19_Slide01_01">
            <a:hlinkClick r:id="" action="ppaction://media"/>
            <a:extLst>
              <a:ext uri="{FF2B5EF4-FFF2-40B4-BE49-F238E27FC236}">
                <a16:creationId xmlns:a16="http://schemas.microsoft.com/office/drawing/2014/main" id="{3DAF5786-5B3F-55C6-F56C-8E49F34AB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86509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Archaeology and Biblical History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Tentative Nature of Interpretation of Archaeological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Archaeological Resources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V.  Genesis 11:27-Genesis 50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11:27 Division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	Authenticity of the Patriarchal Accounts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Minimalist Approach to Patriarchal History:  Thompson and Van Seters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Nuzi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 Mari and other Early Texts and the Patriarchal Period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Ebla Texts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Patriarchal Names</a:t>
            </a:r>
          </a:p>
        </p:txBody>
      </p:sp>
      <p:pic>
        <p:nvPicPr>
          <p:cNvPr id="22" name="Vannoy_Gen_Lec19_Slide02_01">
            <a:hlinkClick r:id="" action="ppaction://media"/>
            <a:extLst>
              <a:ext uri="{FF2B5EF4-FFF2-40B4-BE49-F238E27FC236}">
                <a16:creationId xmlns:a16="http://schemas.microsoft.com/office/drawing/2014/main" id="{B95B06AD-F74C-F225-7BB2-F4A9D33A0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673" y="-547255"/>
            <a:ext cx="609600" cy="609600"/>
          </a:xfrm>
          <a:prstGeom prst="rect">
            <a:avLst/>
          </a:prstGeom>
        </p:spPr>
      </p:pic>
      <p:pic>
        <p:nvPicPr>
          <p:cNvPr id="23" name="Vannoy_Gen_Lec19_Slide02_02">
            <a:hlinkClick r:id="" action="ppaction://media"/>
            <a:extLst>
              <a:ext uri="{FF2B5EF4-FFF2-40B4-BE49-F238E27FC236}">
                <a16:creationId xmlns:a16="http://schemas.microsoft.com/office/drawing/2014/main" id="{ADA661E4-71E8-D68A-B3BE-75B9DF795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3781" y="452718"/>
            <a:ext cx="609600" cy="609600"/>
          </a:xfrm>
          <a:prstGeom prst="rect">
            <a:avLst/>
          </a:prstGeom>
        </p:spPr>
      </p:pic>
      <p:pic>
        <p:nvPicPr>
          <p:cNvPr id="24" name="Vannoy_Gen_Lec19_Slide02_03">
            <a:hlinkClick r:id="" action="ppaction://media"/>
            <a:extLst>
              <a:ext uri="{FF2B5EF4-FFF2-40B4-BE49-F238E27FC236}">
                <a16:creationId xmlns:a16="http://schemas.microsoft.com/office/drawing/2014/main" id="{D3396A48-A77C-912F-21B2-F2C059AA68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2328" y="1243648"/>
            <a:ext cx="609600" cy="609600"/>
          </a:xfrm>
          <a:prstGeom prst="rect">
            <a:avLst/>
          </a:prstGeom>
        </p:spPr>
      </p:pic>
      <p:pic>
        <p:nvPicPr>
          <p:cNvPr id="25" name="Vannoy_Gen_Lec19_Slide02_04">
            <a:hlinkClick r:id="" action="ppaction://media"/>
            <a:extLst>
              <a:ext uri="{FF2B5EF4-FFF2-40B4-BE49-F238E27FC236}">
                <a16:creationId xmlns:a16="http://schemas.microsoft.com/office/drawing/2014/main" id="{AD81B45A-7D8C-80FF-06AF-5DA36A0357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2328" y="2096923"/>
            <a:ext cx="609600" cy="609600"/>
          </a:xfrm>
          <a:prstGeom prst="rect">
            <a:avLst/>
          </a:prstGeom>
        </p:spPr>
      </p:pic>
      <p:pic>
        <p:nvPicPr>
          <p:cNvPr id="26" name="Vannoy_Gen_Lec19_Slide02_05">
            <a:hlinkClick r:id="" action="ppaction://media"/>
            <a:extLst>
              <a:ext uri="{FF2B5EF4-FFF2-40B4-BE49-F238E27FC236}">
                <a16:creationId xmlns:a16="http://schemas.microsoft.com/office/drawing/2014/main" id="{443C6303-34B6-38A4-ABC6-EF67275C3D9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2328" y="3124200"/>
            <a:ext cx="609600" cy="609600"/>
          </a:xfrm>
          <a:prstGeom prst="rect">
            <a:avLst/>
          </a:prstGeom>
        </p:spPr>
      </p:pic>
      <p:pic>
        <p:nvPicPr>
          <p:cNvPr id="27" name="Vannoy_Gen_Lec19_Slide02_06">
            <a:hlinkClick r:id="" action="ppaction://media"/>
            <a:extLst>
              <a:ext uri="{FF2B5EF4-FFF2-40B4-BE49-F238E27FC236}">
                <a16:creationId xmlns:a16="http://schemas.microsoft.com/office/drawing/2014/main" id="{FD3AE3E2-9895-D9D0-8DFC-146344C5CD1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23273" y="4010891"/>
            <a:ext cx="609600" cy="609600"/>
          </a:xfrm>
          <a:prstGeom prst="rect">
            <a:avLst/>
          </a:prstGeom>
        </p:spPr>
      </p:pic>
      <p:pic>
        <p:nvPicPr>
          <p:cNvPr id="28" name="Vannoy_Gen_Lec19_Slide02_07">
            <a:hlinkClick r:id="" action="ppaction://media"/>
            <a:extLst>
              <a:ext uri="{FF2B5EF4-FFF2-40B4-BE49-F238E27FC236}">
                <a16:creationId xmlns:a16="http://schemas.microsoft.com/office/drawing/2014/main" id="{417E1BE0-9803-E78F-E253-EA17F0799B2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98581" y="5004752"/>
            <a:ext cx="609600" cy="609600"/>
          </a:xfrm>
          <a:prstGeom prst="rect">
            <a:avLst/>
          </a:prstGeom>
        </p:spPr>
      </p:pic>
      <p:pic>
        <p:nvPicPr>
          <p:cNvPr id="29" name="Vannoy_Gen_Lec19_Slide02_08">
            <a:hlinkClick r:id="" action="ppaction://media"/>
            <a:extLst>
              <a:ext uri="{FF2B5EF4-FFF2-40B4-BE49-F238E27FC236}">
                <a16:creationId xmlns:a16="http://schemas.microsoft.com/office/drawing/2014/main" id="{20A8F1D5-3640-4BAD-698D-0CC0391C2AB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2347" y="5998613"/>
            <a:ext cx="609600" cy="609600"/>
          </a:xfrm>
          <a:prstGeom prst="rect">
            <a:avLst/>
          </a:prstGeom>
        </p:spPr>
      </p:pic>
      <p:pic>
        <p:nvPicPr>
          <p:cNvPr id="30" name="Vannoy_Gen_Lec19_Slide02_09">
            <a:hlinkClick r:id="" action="ppaction://media"/>
            <a:extLst>
              <a:ext uri="{FF2B5EF4-FFF2-40B4-BE49-F238E27FC236}">
                <a16:creationId xmlns:a16="http://schemas.microsoft.com/office/drawing/2014/main" id="{470959F0-C8F2-CCFE-DE01-878F7DD85E8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13673" y="6961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16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79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808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67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686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905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27921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2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21164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29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46075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093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3900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775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48761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942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2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Vannoy_Gen_Lec19_Slide03_01">
            <a:hlinkClick r:id="" action="ppaction://media"/>
            <a:extLst>
              <a:ext uri="{FF2B5EF4-FFF2-40B4-BE49-F238E27FC236}">
                <a16:creationId xmlns:a16="http://schemas.microsoft.com/office/drawing/2014/main" id="{A1FD6BF8-D205-A824-06AB-50E136372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9309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30676</TotalTime>
  <Words>123</Words>
  <Application>Microsoft Office PowerPoint</Application>
  <PresentationFormat>Widescreen</PresentationFormat>
  <Paragraphs>19</Paragraphs>
  <Slides>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471</cp:revision>
  <dcterms:created xsi:type="dcterms:W3CDTF">2023-02-18T16:12:42Z</dcterms:created>
  <dcterms:modified xsi:type="dcterms:W3CDTF">2023-05-03T17:15:17Z</dcterms:modified>
</cp:coreProperties>
</file>