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13: Genesis 4-5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13_Slide01_01">
            <a:hlinkClick r:id="" action="ppaction://media"/>
            <a:extLst>
              <a:ext uri="{FF2B5EF4-FFF2-40B4-BE49-F238E27FC236}">
                <a16:creationId xmlns:a16="http://schemas.microsoft.com/office/drawing/2014/main" id="{78498A26-F367-9AF7-C2C8-B218F4A67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877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4-5 …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2. Antediluvian Technology or Technology Prior to the Flood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3.  The Line of Cain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Christianity and Culture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4.  The Genealogy of Seth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a.  Its Purpose and His Character </a:t>
            </a:r>
          </a:p>
        </p:txBody>
      </p:sp>
      <p:pic>
        <p:nvPicPr>
          <p:cNvPr id="11" name="Vannoy_Gen_Lec13_Slide02_01">
            <a:hlinkClick r:id="" action="ppaction://media"/>
            <a:extLst>
              <a:ext uri="{FF2B5EF4-FFF2-40B4-BE49-F238E27FC236}">
                <a16:creationId xmlns:a16="http://schemas.microsoft.com/office/drawing/2014/main" id="{21114411-13E5-0AED-DF5B-78990C0ED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96911" y="-17585"/>
            <a:ext cx="609600" cy="609600"/>
          </a:xfrm>
          <a:prstGeom prst="rect">
            <a:avLst/>
          </a:prstGeom>
        </p:spPr>
      </p:pic>
      <p:pic>
        <p:nvPicPr>
          <p:cNvPr id="12" name="Vannoy_Gen_Lec13_Slide02_02">
            <a:hlinkClick r:id="" action="ppaction://media"/>
            <a:extLst>
              <a:ext uri="{FF2B5EF4-FFF2-40B4-BE49-F238E27FC236}">
                <a16:creationId xmlns:a16="http://schemas.microsoft.com/office/drawing/2014/main" id="{1A291D65-C635-8D20-FFDF-96CCAD90C1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98643" y="1085824"/>
            <a:ext cx="609600" cy="609600"/>
          </a:xfrm>
          <a:prstGeom prst="rect">
            <a:avLst/>
          </a:prstGeom>
        </p:spPr>
      </p:pic>
      <p:pic>
        <p:nvPicPr>
          <p:cNvPr id="13" name="Vannoy_Gen_Lec13_Slide02_03">
            <a:hlinkClick r:id="" action="ppaction://media"/>
            <a:extLst>
              <a:ext uri="{FF2B5EF4-FFF2-40B4-BE49-F238E27FC236}">
                <a16:creationId xmlns:a16="http://schemas.microsoft.com/office/drawing/2014/main" id="{1B50302B-72DB-A810-942D-8A559CB481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98643" y="2392680"/>
            <a:ext cx="609600" cy="609600"/>
          </a:xfrm>
          <a:prstGeom prst="rect">
            <a:avLst/>
          </a:prstGeom>
        </p:spPr>
      </p:pic>
      <p:pic>
        <p:nvPicPr>
          <p:cNvPr id="14" name="Vannoy_Gen_Lec13_Slide02_04">
            <a:hlinkClick r:id="" action="ppaction://media"/>
            <a:extLst>
              <a:ext uri="{FF2B5EF4-FFF2-40B4-BE49-F238E27FC236}">
                <a16:creationId xmlns:a16="http://schemas.microsoft.com/office/drawing/2014/main" id="{4018505D-A284-BDB0-5C71-190AD083DF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01600" y="3481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8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42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9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191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963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2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Gen_Lec13_Slide03_01">
            <a:hlinkClick r:id="" action="ppaction://media"/>
            <a:extLst>
              <a:ext uri="{FF2B5EF4-FFF2-40B4-BE49-F238E27FC236}">
                <a16:creationId xmlns:a16="http://schemas.microsoft.com/office/drawing/2014/main" id="{2381ACAC-F2D0-F68E-FC00-0CAFA315B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1489" y="1390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29100</TotalTime>
  <Words>103</Words>
  <Application>Microsoft Office PowerPoint</Application>
  <PresentationFormat>Widescreen</PresentationFormat>
  <Paragraphs>13</Paragraphs>
  <Slides>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443</cp:revision>
  <dcterms:created xsi:type="dcterms:W3CDTF">2023-02-18T16:12:42Z</dcterms:created>
  <dcterms:modified xsi:type="dcterms:W3CDTF">2023-05-01T12:57:12Z</dcterms:modified>
</cp:coreProperties>
</file>