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9" d="100"/>
          <a:sy n="59" d="100"/>
        </p:scale>
        <p:origin x="1980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11: Genesis 3 – The Fall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Vannoy_Gen_Lec11_Slide01_01">
            <a:hlinkClick r:id="" action="ppaction://media"/>
            <a:extLst>
              <a:ext uri="{FF2B5EF4-FFF2-40B4-BE49-F238E27FC236}">
                <a16:creationId xmlns:a16="http://schemas.microsoft.com/office/drawing/2014/main" id="{0D3EB97A-887D-B830-43FA-9AF3A5742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6643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3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Its Place in History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Details of the Fall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a.  The Nature of the Test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The Serpent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Vannoy_Gen_Lec11_Slide02_01">
            <a:hlinkClick r:id="" action="ppaction://media"/>
            <a:extLst>
              <a:ext uri="{FF2B5EF4-FFF2-40B4-BE49-F238E27FC236}">
                <a16:creationId xmlns:a16="http://schemas.microsoft.com/office/drawing/2014/main" id="{FEEC612B-1535-9FB8-02E4-0049EFA09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86014" y="147918"/>
            <a:ext cx="609600" cy="609600"/>
          </a:xfrm>
          <a:prstGeom prst="rect">
            <a:avLst/>
          </a:prstGeom>
        </p:spPr>
      </p:pic>
      <p:pic>
        <p:nvPicPr>
          <p:cNvPr id="23" name="Vannoy_Gen_Lec11_Slide02_02">
            <a:hlinkClick r:id="" action="ppaction://media"/>
            <a:extLst>
              <a:ext uri="{FF2B5EF4-FFF2-40B4-BE49-F238E27FC236}">
                <a16:creationId xmlns:a16="http://schemas.microsoft.com/office/drawing/2014/main" id="{C6C7ECC3-3E8A-5333-403E-0AC0E44ED3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39057" y="1548448"/>
            <a:ext cx="609600" cy="609600"/>
          </a:xfrm>
          <a:prstGeom prst="rect">
            <a:avLst/>
          </a:prstGeom>
        </p:spPr>
      </p:pic>
      <p:pic>
        <p:nvPicPr>
          <p:cNvPr id="24" name="Vannoy_Gen_Lec11_Slide02_03">
            <a:hlinkClick r:id="" action="ppaction://media"/>
            <a:extLst>
              <a:ext uri="{FF2B5EF4-FFF2-40B4-BE49-F238E27FC236}">
                <a16:creationId xmlns:a16="http://schemas.microsoft.com/office/drawing/2014/main" id="{BC887B84-066C-6AB2-2EF6-6C6F668265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37671" y="2819400"/>
            <a:ext cx="609600" cy="609600"/>
          </a:xfrm>
          <a:prstGeom prst="rect">
            <a:avLst/>
          </a:prstGeom>
        </p:spPr>
      </p:pic>
      <p:pic>
        <p:nvPicPr>
          <p:cNvPr id="25" name="Vannoy_Gen_Lec11_Slide02_04">
            <a:hlinkClick r:id="" action="ppaction://media"/>
            <a:extLst>
              <a:ext uri="{FF2B5EF4-FFF2-40B4-BE49-F238E27FC236}">
                <a16:creationId xmlns:a16="http://schemas.microsoft.com/office/drawing/2014/main" id="{74C288D8-60B3-3CD8-15E2-1227773176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96523" y="4126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3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85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4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329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3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98448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0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28915</TotalTime>
  <Words>97</Words>
  <Application>Microsoft Office PowerPoint</Application>
  <PresentationFormat>Widescreen</PresentationFormat>
  <Paragraphs>10</Paragraphs>
  <Slides>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434</cp:revision>
  <dcterms:created xsi:type="dcterms:W3CDTF">2023-02-18T16:12:42Z</dcterms:created>
  <dcterms:modified xsi:type="dcterms:W3CDTF">2023-04-30T19:16:47Z</dcterms:modified>
</cp:coreProperties>
</file>