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>
                <a:solidFill>
                  <a:schemeClr val="tx1"/>
                </a:solidFill>
              </a:rPr>
              <a:t>Lecture 9:  </a:t>
            </a:r>
            <a:r>
              <a:rPr lang="en-US" sz="3600" b="1" dirty="0">
                <a:solidFill>
                  <a:schemeClr val="tx1"/>
                </a:solidFill>
              </a:rPr>
              <a:t>Genesis 2 – The two trees in the Garden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Gen_Lec09_Slide01_01">
            <a:hlinkClick r:id="" action="ppaction://media"/>
            <a:extLst>
              <a:ext uri="{FF2B5EF4-FFF2-40B4-BE49-F238E27FC236}">
                <a16:creationId xmlns:a16="http://schemas.microsoft.com/office/drawing/2014/main" id="{FF7DFBE5-0DCD-B94F-3428-097DF0CF8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0857" y="-518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Garden of Eden…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b.  The Trees of the Garden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Tree of Life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Tree of Life as Sacramental Symbol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Comments on Sacraments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Tree of Life in Revelation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Tree of the Knowledge of Good and Evil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a.  Gen 2-3 Text on the Tree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Mythical View of the Tree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Vos’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view of the Tree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Gen_Lec09_Slide02_01">
            <a:hlinkClick r:id="" action="ppaction://media"/>
            <a:extLst>
              <a:ext uri="{FF2B5EF4-FFF2-40B4-BE49-F238E27FC236}">
                <a16:creationId xmlns:a16="http://schemas.microsoft.com/office/drawing/2014/main" id="{7FE36232-E192-12FD-BD9A-DB6A88A46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-66168"/>
            <a:ext cx="609600" cy="609600"/>
          </a:xfrm>
          <a:prstGeom prst="rect">
            <a:avLst/>
          </a:prstGeom>
        </p:spPr>
      </p:pic>
      <p:pic>
        <p:nvPicPr>
          <p:cNvPr id="12" name="Vannoy_Gen_Lec09_Slide02_02">
            <a:hlinkClick r:id="" action="ppaction://media"/>
            <a:extLst>
              <a:ext uri="{FF2B5EF4-FFF2-40B4-BE49-F238E27FC236}">
                <a16:creationId xmlns:a16="http://schemas.microsoft.com/office/drawing/2014/main" id="{F7708237-A08A-56E9-4130-9B63D5D718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848183"/>
            <a:ext cx="609600" cy="609600"/>
          </a:xfrm>
          <a:prstGeom prst="rect">
            <a:avLst/>
          </a:prstGeom>
        </p:spPr>
      </p:pic>
      <p:pic>
        <p:nvPicPr>
          <p:cNvPr id="13" name="Vannoy_Gen_Lec09_Slide02_03">
            <a:hlinkClick r:id="" action="ppaction://media"/>
            <a:extLst>
              <a:ext uri="{FF2B5EF4-FFF2-40B4-BE49-F238E27FC236}">
                <a16:creationId xmlns:a16="http://schemas.microsoft.com/office/drawing/2014/main" id="{A3E7EDAB-E067-352B-2AE8-94E8C482E2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1824220"/>
            <a:ext cx="609600" cy="609600"/>
          </a:xfrm>
          <a:prstGeom prst="rect">
            <a:avLst/>
          </a:prstGeom>
        </p:spPr>
      </p:pic>
      <p:pic>
        <p:nvPicPr>
          <p:cNvPr id="14" name="Vannoy_Gen_Lec09_Slide02_04">
            <a:hlinkClick r:id="" action="ppaction://media"/>
            <a:extLst>
              <a:ext uri="{FF2B5EF4-FFF2-40B4-BE49-F238E27FC236}">
                <a16:creationId xmlns:a16="http://schemas.microsoft.com/office/drawing/2014/main" id="{AB92F477-0265-5381-D3B0-6F8BC98936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2890971"/>
            <a:ext cx="609600" cy="609600"/>
          </a:xfrm>
          <a:prstGeom prst="rect">
            <a:avLst/>
          </a:prstGeom>
        </p:spPr>
      </p:pic>
      <p:pic>
        <p:nvPicPr>
          <p:cNvPr id="15" name="Vannoy_Gen_Lec09_Slide02_05">
            <a:hlinkClick r:id="" action="ppaction://media"/>
            <a:extLst>
              <a:ext uri="{FF2B5EF4-FFF2-40B4-BE49-F238E27FC236}">
                <a16:creationId xmlns:a16="http://schemas.microsoft.com/office/drawing/2014/main" id="{09ACD1C4-7078-84D6-2102-BB9DF84EF0B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3814581"/>
            <a:ext cx="609600" cy="609600"/>
          </a:xfrm>
          <a:prstGeom prst="rect">
            <a:avLst/>
          </a:prstGeom>
        </p:spPr>
      </p:pic>
      <p:pic>
        <p:nvPicPr>
          <p:cNvPr id="16" name="Vannoy_Gen_Lec09_Slide02_06">
            <a:hlinkClick r:id="" action="ppaction://media"/>
            <a:extLst>
              <a:ext uri="{FF2B5EF4-FFF2-40B4-BE49-F238E27FC236}">
                <a16:creationId xmlns:a16="http://schemas.microsoft.com/office/drawing/2014/main" id="{7A50760E-0975-5177-9CF9-CB559AF840E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1885" y="4738191"/>
            <a:ext cx="609600" cy="609600"/>
          </a:xfrm>
          <a:prstGeom prst="rect">
            <a:avLst/>
          </a:prstGeom>
        </p:spPr>
      </p:pic>
      <p:pic>
        <p:nvPicPr>
          <p:cNvPr id="17" name="Vannoy_Gen_Lec09_Slide02_07">
            <a:hlinkClick r:id="" action="ppaction://media"/>
            <a:extLst>
              <a:ext uri="{FF2B5EF4-FFF2-40B4-BE49-F238E27FC236}">
                <a16:creationId xmlns:a16="http://schemas.microsoft.com/office/drawing/2014/main" id="{48391515-2266-DE98-CF69-EB68467BEB0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12946743" y="5665430"/>
            <a:ext cx="1117600" cy="609600"/>
          </a:xfrm>
          <a:prstGeom prst="rect">
            <a:avLst/>
          </a:prstGeom>
        </p:spPr>
      </p:pic>
      <p:pic>
        <p:nvPicPr>
          <p:cNvPr id="18" name="Vannoy_Gen_Lec09_Slide02_08">
            <a:hlinkClick r:id="" action="ppaction://media"/>
            <a:extLst>
              <a:ext uri="{FF2B5EF4-FFF2-40B4-BE49-F238E27FC236}">
                <a16:creationId xmlns:a16="http://schemas.microsoft.com/office/drawing/2014/main" id="{D288813C-6F3D-F18F-5389-F22AE9A7993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0743" y="6641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5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05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3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642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5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9415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52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143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79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3135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9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40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3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6071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48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 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Vos’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View of the Tree:  Self-Deification View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Bavink’s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View of the Tree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Gen_Lec09_Slide03_01">
            <a:hlinkClick r:id="" action="ppaction://media"/>
            <a:extLst>
              <a:ext uri="{FF2B5EF4-FFF2-40B4-BE49-F238E27FC236}">
                <a16:creationId xmlns:a16="http://schemas.microsoft.com/office/drawing/2014/main" id="{792005EF-B5D5-D15E-03BB-4B87C318E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9657" y="0"/>
            <a:ext cx="609600" cy="609600"/>
          </a:xfrm>
          <a:prstGeom prst="rect">
            <a:avLst/>
          </a:prstGeom>
        </p:spPr>
      </p:pic>
      <p:pic>
        <p:nvPicPr>
          <p:cNvPr id="7" name="Vannoy_Gen_Lec09_Slide03_02">
            <a:hlinkClick r:id="" action="ppaction://media"/>
            <a:extLst>
              <a:ext uri="{FF2B5EF4-FFF2-40B4-BE49-F238E27FC236}">
                <a16:creationId xmlns:a16="http://schemas.microsoft.com/office/drawing/2014/main" id="{5A7EA940-7EBF-C734-ED69-BB3C9DE6BB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64457" y="1013253"/>
            <a:ext cx="609600" cy="609600"/>
          </a:xfrm>
          <a:prstGeom prst="rect">
            <a:avLst/>
          </a:prstGeom>
        </p:spPr>
      </p:pic>
      <p:pic>
        <p:nvPicPr>
          <p:cNvPr id="8" name="Vannoy_Gen_Lec09_Slide03_03">
            <a:hlinkClick r:id="" action="ppaction://media"/>
            <a:extLst>
              <a:ext uri="{FF2B5EF4-FFF2-40B4-BE49-F238E27FC236}">
                <a16:creationId xmlns:a16="http://schemas.microsoft.com/office/drawing/2014/main" id="{59AFD012-FFA4-C411-900B-D25B8804F3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93486" y="229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5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769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7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444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28424</TotalTime>
  <Words>158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427</cp:revision>
  <dcterms:created xsi:type="dcterms:W3CDTF">2023-02-18T16:12:42Z</dcterms:created>
  <dcterms:modified xsi:type="dcterms:W3CDTF">2023-04-30T10:47:44Z</dcterms:modified>
</cp:coreProperties>
</file>