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8:  Genesis 2 in Context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08_Slide01_01">
            <a:hlinkClick r:id="" action="ppaction://media"/>
            <a:extLst>
              <a:ext uri="{FF2B5EF4-FFF2-40B4-BE49-F238E27FC236}">
                <a16:creationId xmlns:a16="http://schemas.microsoft.com/office/drawing/2014/main" id="{89448AC6-A9B6-8E80-452C-88DBEFEB3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90171" y="-446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Is Genesis 2 Another Account of Creation?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Approach to Genesis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Use of the Word “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toledoth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” and Chapter Division Issue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What is the Function of Genesis 2 in Relation to Genesis 3?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Chapter 2 is to Center Attention on Man in Preparation for the Account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of the Fall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Does Genesis 2 Contradict Genesis 1?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Genesis 2:19 Does Not Say That Animals Were Created After Man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and Not Woman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Parallel of Genesis 2:5-6 and Genesis 1:2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8_Slide02_01">
            <a:hlinkClick r:id="" action="ppaction://media"/>
            <a:extLst>
              <a:ext uri="{FF2B5EF4-FFF2-40B4-BE49-F238E27FC236}">
                <a16:creationId xmlns:a16="http://schemas.microsoft.com/office/drawing/2014/main" id="{70890440-8895-9746-BCBE-CA86DA711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24115" y="-304800"/>
            <a:ext cx="609600" cy="609600"/>
          </a:xfrm>
          <a:prstGeom prst="rect">
            <a:avLst/>
          </a:prstGeom>
        </p:spPr>
      </p:pic>
      <p:pic>
        <p:nvPicPr>
          <p:cNvPr id="5" name="Vannoy_Gen_Lec08_Slide02_02">
            <a:hlinkClick r:id="" action="ppaction://media"/>
            <a:extLst>
              <a:ext uri="{FF2B5EF4-FFF2-40B4-BE49-F238E27FC236}">
                <a16:creationId xmlns:a16="http://schemas.microsoft.com/office/drawing/2014/main" id="{F8F089BD-B415-A38D-5A9D-FF4671BA69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24115" y="708453"/>
            <a:ext cx="609600" cy="609600"/>
          </a:xfrm>
          <a:prstGeom prst="rect">
            <a:avLst/>
          </a:prstGeom>
        </p:spPr>
      </p:pic>
      <p:pic>
        <p:nvPicPr>
          <p:cNvPr id="6" name="Vannoy_Gen_Lec08_Slide02_03">
            <a:hlinkClick r:id="" action="ppaction://media"/>
            <a:extLst>
              <a:ext uri="{FF2B5EF4-FFF2-40B4-BE49-F238E27FC236}">
                <a16:creationId xmlns:a16="http://schemas.microsoft.com/office/drawing/2014/main" id="{3068420F-3971-7565-4428-BF800B9CA6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28915" y="1638249"/>
            <a:ext cx="609600" cy="609600"/>
          </a:xfrm>
          <a:prstGeom prst="rect">
            <a:avLst/>
          </a:prstGeom>
        </p:spPr>
      </p:pic>
      <p:pic>
        <p:nvPicPr>
          <p:cNvPr id="7" name="Vannoy_Gen_Lec08_Slide02_04">
            <a:hlinkClick r:id="" action="ppaction://media"/>
            <a:extLst>
              <a:ext uri="{FF2B5EF4-FFF2-40B4-BE49-F238E27FC236}">
                <a16:creationId xmlns:a16="http://schemas.microsoft.com/office/drawing/2014/main" id="{F0789652-67C5-F9E5-8833-70B5485039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24115" y="2568045"/>
            <a:ext cx="609600" cy="609600"/>
          </a:xfrm>
          <a:prstGeom prst="rect">
            <a:avLst/>
          </a:prstGeom>
        </p:spPr>
      </p:pic>
      <p:pic>
        <p:nvPicPr>
          <p:cNvPr id="8" name="Vannoy_Gen_Lec08_Slide02_05">
            <a:hlinkClick r:id="" action="ppaction://media"/>
            <a:extLst>
              <a:ext uri="{FF2B5EF4-FFF2-40B4-BE49-F238E27FC236}">
                <a16:creationId xmlns:a16="http://schemas.microsoft.com/office/drawing/2014/main" id="{3E75545B-5EE7-7642-AA2C-F2B4DAE1F8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3476577"/>
            <a:ext cx="609600" cy="609600"/>
          </a:xfrm>
          <a:prstGeom prst="rect">
            <a:avLst/>
          </a:prstGeom>
        </p:spPr>
      </p:pic>
      <p:pic>
        <p:nvPicPr>
          <p:cNvPr id="9" name="Vannoy_Gen_Lec08_Slide02_06">
            <a:hlinkClick r:id="" action="ppaction://media"/>
            <a:extLst>
              <a:ext uri="{FF2B5EF4-FFF2-40B4-BE49-F238E27FC236}">
                <a16:creationId xmlns:a16="http://schemas.microsoft.com/office/drawing/2014/main" id="{7E028E95-BE7F-EC0D-44FF-73DB28DFC9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08000" y="4435300"/>
            <a:ext cx="609600" cy="609600"/>
          </a:xfrm>
          <a:prstGeom prst="rect">
            <a:avLst/>
          </a:prstGeom>
        </p:spPr>
      </p:pic>
      <p:pic>
        <p:nvPicPr>
          <p:cNvPr id="10" name="Vannoy_Gen_Lec08_Slide02_07">
            <a:hlinkClick r:id="" action="ppaction://media"/>
            <a:extLst>
              <a:ext uri="{FF2B5EF4-FFF2-40B4-BE49-F238E27FC236}">
                <a16:creationId xmlns:a16="http://schemas.microsoft.com/office/drawing/2014/main" id="{0CAC5B04-3315-6981-0ADF-7BB4D11E88E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3200" y="557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83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415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7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350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1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663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41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9278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7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1265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4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The Garden of Eden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Its Geographic Location</a:t>
            </a:r>
          </a:p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8_Slide03_01">
            <a:hlinkClick r:id="" action="ppaction://media"/>
            <a:extLst>
              <a:ext uri="{FF2B5EF4-FFF2-40B4-BE49-F238E27FC236}">
                <a16:creationId xmlns:a16="http://schemas.microsoft.com/office/drawing/2014/main" id="{0DDE2731-3A08-2966-369C-A080F0AAC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2857" y="708453"/>
            <a:ext cx="609600" cy="609600"/>
          </a:xfrm>
          <a:prstGeom prst="rect">
            <a:avLst/>
          </a:prstGeom>
        </p:spPr>
      </p:pic>
      <p:pic>
        <p:nvPicPr>
          <p:cNvPr id="5" name="Vannoy_Gen_Lec08_Slide03_02">
            <a:hlinkClick r:id="" action="ppaction://media"/>
            <a:extLst>
              <a:ext uri="{FF2B5EF4-FFF2-40B4-BE49-F238E27FC236}">
                <a16:creationId xmlns:a16="http://schemas.microsoft.com/office/drawing/2014/main" id="{4DE765F0-1F9C-90FC-BC3D-2400B25B0D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3771" y="2137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8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87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28317</TotalTime>
  <Words>181</Words>
  <Application>Microsoft Office PowerPoint</Application>
  <PresentationFormat>Widescreen</PresentationFormat>
  <Paragraphs>18</Paragraphs>
  <Slides>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421</cp:revision>
  <dcterms:created xsi:type="dcterms:W3CDTF">2023-02-18T16:12:42Z</dcterms:created>
  <dcterms:modified xsi:type="dcterms:W3CDTF">2023-04-29T18:33:54Z</dcterms:modified>
</cp:coreProperties>
</file>