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306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8" d="100"/>
          <a:sy n="78" d="100"/>
        </p:scale>
        <p:origin x="1260" y="8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7:  Literary Framework of Genesis 1, Mesopotamian Creation Stories – Enuma </a:t>
            </a:r>
            <a:r>
              <a:rPr lang="en-US" sz="3600" b="1" dirty="0" err="1">
                <a:solidFill>
                  <a:schemeClr val="tx1"/>
                </a:solidFill>
              </a:rPr>
              <a:t>Elish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9" name="Vannoy_Gen_Lec07_Slide01_01">
            <a:hlinkClick r:id="" action="ppaction://media"/>
            <a:extLst>
              <a:ext uri="{FF2B5EF4-FFF2-40B4-BE49-F238E27FC236}">
                <a16:creationId xmlns:a16="http://schemas.microsoft.com/office/drawing/2014/main" id="{AAD0D8F4-D314-AA64-10D0-9FB84557D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9330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Literary Framework Hypothesis:  </a:t>
            </a:r>
            <a:r>
              <a:rPr lang="en-US" sz="26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Objections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A.  The Creation of the Universe Continued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7.  How was the Knowledge of Genesis 1 Imparted?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       Apparent Age Argument Debunked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How Has the Knowledge of Genesis 1 Been Imparted?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Babylonian Origins Texts – Pan-Babylonian School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Enuma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Elish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pic>
        <p:nvPicPr>
          <p:cNvPr id="23" name="Vannoy_Gen_Lec07_Slide02_01">
            <a:hlinkClick r:id="" action="ppaction://media"/>
            <a:extLst>
              <a:ext uri="{FF2B5EF4-FFF2-40B4-BE49-F238E27FC236}">
                <a16:creationId xmlns:a16="http://schemas.microsoft.com/office/drawing/2014/main" id="{B6F8966F-BCAF-9685-CD2A-DEF4791B5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97481" y="-304800"/>
            <a:ext cx="609600" cy="609600"/>
          </a:xfrm>
          <a:prstGeom prst="rect">
            <a:avLst/>
          </a:prstGeom>
        </p:spPr>
      </p:pic>
      <p:pic>
        <p:nvPicPr>
          <p:cNvPr id="24" name="Vannoy_Gen_Lec07_Slide02_02">
            <a:hlinkClick r:id="" action="ppaction://media"/>
            <a:extLst>
              <a:ext uri="{FF2B5EF4-FFF2-40B4-BE49-F238E27FC236}">
                <a16:creationId xmlns:a16="http://schemas.microsoft.com/office/drawing/2014/main" id="{CCA2B3C3-48F8-0D49-4CF2-5E3F35C1B2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97481" y="452718"/>
            <a:ext cx="609600" cy="609600"/>
          </a:xfrm>
          <a:prstGeom prst="rect">
            <a:avLst/>
          </a:prstGeom>
        </p:spPr>
      </p:pic>
      <p:pic>
        <p:nvPicPr>
          <p:cNvPr id="25" name="Vannoy_Gen_Lec07_Slide02_03">
            <a:hlinkClick r:id="" action="ppaction://media"/>
            <a:extLst>
              <a:ext uri="{FF2B5EF4-FFF2-40B4-BE49-F238E27FC236}">
                <a16:creationId xmlns:a16="http://schemas.microsoft.com/office/drawing/2014/main" id="{408592E8-A67B-26A6-9C2C-8DD3E2084F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1318053"/>
            <a:ext cx="609600" cy="609600"/>
          </a:xfrm>
          <a:prstGeom prst="rect">
            <a:avLst/>
          </a:prstGeom>
        </p:spPr>
      </p:pic>
      <p:pic>
        <p:nvPicPr>
          <p:cNvPr id="26" name="Vannoy_Gen_Lec07_Slide02_04">
            <a:hlinkClick r:id="" action="ppaction://media"/>
            <a:extLst>
              <a:ext uri="{FF2B5EF4-FFF2-40B4-BE49-F238E27FC236}">
                <a16:creationId xmlns:a16="http://schemas.microsoft.com/office/drawing/2014/main" id="{0D00D88E-10D9-2952-166E-BF9ABAED53C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3870" y="2331306"/>
            <a:ext cx="609600" cy="609600"/>
          </a:xfrm>
          <a:prstGeom prst="rect">
            <a:avLst/>
          </a:prstGeom>
        </p:spPr>
      </p:pic>
      <p:pic>
        <p:nvPicPr>
          <p:cNvPr id="27" name="Vannoy_Gen_Lec07_Slide02_05">
            <a:hlinkClick r:id="" action="ppaction://media"/>
            <a:extLst>
              <a:ext uri="{FF2B5EF4-FFF2-40B4-BE49-F238E27FC236}">
                <a16:creationId xmlns:a16="http://schemas.microsoft.com/office/drawing/2014/main" id="{14B1795A-CC23-4A30-4EB4-C2891B23E9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3870" y="3443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725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19755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028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203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50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4904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989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49958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704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Genesis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18053"/>
            <a:ext cx="11268430" cy="5470935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Vannoy_Gen_Lec07_Slide03_01">
            <a:hlinkClick r:id="" action="ppaction://media"/>
            <a:extLst>
              <a:ext uri="{FF2B5EF4-FFF2-40B4-BE49-F238E27FC236}">
                <a16:creationId xmlns:a16="http://schemas.microsoft.com/office/drawing/2014/main" id="{5B24174D-53FC-0604-17D1-B322B7B5D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7481" y="-156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27882</TotalTime>
  <Words>126</Words>
  <Application>Microsoft Office PowerPoint</Application>
  <PresentationFormat>Widescreen</PresentationFormat>
  <Paragraphs>14</Paragraphs>
  <Slides>3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Genesis</vt:lpstr>
      <vt:lpstr>Genesis</vt:lpstr>
      <vt:lpstr>Genesis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414</cp:revision>
  <dcterms:created xsi:type="dcterms:W3CDTF">2023-02-18T16:12:42Z</dcterms:created>
  <dcterms:modified xsi:type="dcterms:W3CDTF">2023-04-28T22:56:40Z</dcterms:modified>
</cp:coreProperties>
</file>