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302" r:id="rId4"/>
    <p:sldId id="303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7" d="100"/>
          <a:sy n="77" d="100"/>
        </p:scale>
        <p:origin x="1302" y="9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microsoft.com/office/2007/relationships/media" Target="../media/media17.mp3"/><Relationship Id="rId18" Type="http://schemas.openxmlformats.org/officeDocument/2006/relationships/audio" Target="../media/media19.mp3"/><Relationship Id="rId3" Type="http://schemas.microsoft.com/office/2007/relationships/media" Target="../media/media12.mp3"/><Relationship Id="rId21" Type="http://schemas.microsoft.com/office/2007/relationships/media" Target="../media/media21.mp3"/><Relationship Id="rId7" Type="http://schemas.microsoft.com/office/2007/relationships/media" Target="../media/media14.mp3"/><Relationship Id="rId12" Type="http://schemas.openxmlformats.org/officeDocument/2006/relationships/audio" Target="../media/media16.mp3"/><Relationship Id="rId17" Type="http://schemas.microsoft.com/office/2007/relationships/media" Target="../media/media19.mp3"/><Relationship Id="rId2" Type="http://schemas.openxmlformats.org/officeDocument/2006/relationships/audio" Target="../media/media11.mp3"/><Relationship Id="rId16" Type="http://schemas.openxmlformats.org/officeDocument/2006/relationships/audio" Target="../media/media18.mp3"/><Relationship Id="rId20" Type="http://schemas.openxmlformats.org/officeDocument/2006/relationships/audio" Target="../media/media20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microsoft.com/office/2007/relationships/media" Target="../media/media16.mp3"/><Relationship Id="rId24" Type="http://schemas.openxmlformats.org/officeDocument/2006/relationships/image" Target="../media/image7.png"/><Relationship Id="rId5" Type="http://schemas.microsoft.com/office/2007/relationships/media" Target="../media/media13.mp3"/><Relationship Id="rId15" Type="http://schemas.microsoft.com/office/2007/relationships/media" Target="../media/media18.mp3"/><Relationship Id="rId23" Type="http://schemas.openxmlformats.org/officeDocument/2006/relationships/slideLayout" Target="../slideLayouts/slideLayout2.xml"/><Relationship Id="rId10" Type="http://schemas.openxmlformats.org/officeDocument/2006/relationships/audio" Target="../media/media15.mp3"/><Relationship Id="rId19" Type="http://schemas.microsoft.com/office/2007/relationships/media" Target="../media/media20.mp3"/><Relationship Id="rId4" Type="http://schemas.openxmlformats.org/officeDocument/2006/relationships/audio" Target="../media/media12.mp3"/><Relationship Id="rId9" Type="http://schemas.microsoft.com/office/2007/relationships/media" Target="../media/media15.mp3"/><Relationship Id="rId14" Type="http://schemas.openxmlformats.org/officeDocument/2006/relationships/audio" Target="../media/media17.mp3"/><Relationship Id="rId22" Type="http://schemas.openxmlformats.org/officeDocument/2006/relationships/audio" Target="../media/media21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25.mp3"/><Relationship Id="rId13" Type="http://schemas.microsoft.com/office/2007/relationships/media" Target="../media/media28.mp3"/><Relationship Id="rId3" Type="http://schemas.microsoft.com/office/2007/relationships/media" Target="../media/media23.mp3"/><Relationship Id="rId7" Type="http://schemas.microsoft.com/office/2007/relationships/media" Target="../media/media25.mp3"/><Relationship Id="rId12" Type="http://schemas.openxmlformats.org/officeDocument/2006/relationships/audio" Target="../media/media27.mp3"/><Relationship Id="rId2" Type="http://schemas.openxmlformats.org/officeDocument/2006/relationships/audio" Target="../media/media22.mp3"/><Relationship Id="rId16" Type="http://schemas.openxmlformats.org/officeDocument/2006/relationships/image" Target="../media/image7.png"/><Relationship Id="rId1" Type="http://schemas.microsoft.com/office/2007/relationships/media" Target="../media/media22.mp3"/><Relationship Id="rId6" Type="http://schemas.openxmlformats.org/officeDocument/2006/relationships/audio" Target="../media/media24.mp3"/><Relationship Id="rId11" Type="http://schemas.microsoft.com/office/2007/relationships/media" Target="../media/media27.mp3"/><Relationship Id="rId5" Type="http://schemas.microsoft.com/office/2007/relationships/media" Target="../media/media24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26.mp3"/><Relationship Id="rId4" Type="http://schemas.openxmlformats.org/officeDocument/2006/relationships/audio" Target="../media/media23.mp3"/><Relationship Id="rId9" Type="http://schemas.microsoft.com/office/2007/relationships/media" Target="../media/media26.mp3"/><Relationship Id="rId14" Type="http://schemas.openxmlformats.org/officeDocument/2006/relationships/audio" Target="../media/media28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Genesis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1:  Wellhausen [Source Criticism], Gunkel [Form Criticism]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Vannoy_Gen_Lec01_Slide01_01">
            <a:hlinkClick r:id="" action="ppaction://media"/>
            <a:extLst>
              <a:ext uri="{FF2B5EF4-FFF2-40B4-BE49-F238E27FC236}">
                <a16:creationId xmlns:a16="http://schemas.microsoft.com/office/drawing/2014/main" id="{A89D4342-6C80-AA49-4117-3DADFE9AAD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68197" y="214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18053"/>
            <a:ext cx="11268430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Review:  Wellhausen’s Documentary Source Hypothesis [JEDP]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Polytheism to Henotheism to Monotheism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Natural to Prophetic to Priestly Religion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Impact on Historicity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Wellhausen’s Resignation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Result of the History of Religions Evolutionary Model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B. The Rise of Form Criticism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General Comments on Form Criticism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Oral Traditions Behind Source Documents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Hermann Gunkel (1862-1932)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Vannoy_Gen_Lec01_Slide02_01">
            <a:hlinkClick r:id="" action="ppaction://media"/>
            <a:extLst>
              <a:ext uri="{FF2B5EF4-FFF2-40B4-BE49-F238E27FC236}">
                <a16:creationId xmlns:a16="http://schemas.microsoft.com/office/drawing/2014/main" id="{30318FB0-B741-FE67-240E-7AC053B498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93249" y="-609600"/>
            <a:ext cx="609600" cy="609600"/>
          </a:xfrm>
          <a:prstGeom prst="rect">
            <a:avLst/>
          </a:prstGeom>
        </p:spPr>
      </p:pic>
      <p:pic>
        <p:nvPicPr>
          <p:cNvPr id="11" name="Vannoy_Gen_Lec01_Slide02_02">
            <a:hlinkClick r:id="" action="ppaction://media"/>
            <a:extLst>
              <a:ext uri="{FF2B5EF4-FFF2-40B4-BE49-F238E27FC236}">
                <a16:creationId xmlns:a16="http://schemas.microsoft.com/office/drawing/2014/main" id="{B6F482D8-5E89-D1A9-3260-18467EC3B52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93249" y="147918"/>
            <a:ext cx="609600" cy="609600"/>
          </a:xfrm>
          <a:prstGeom prst="rect">
            <a:avLst/>
          </a:prstGeom>
        </p:spPr>
      </p:pic>
      <p:pic>
        <p:nvPicPr>
          <p:cNvPr id="12" name="Vannoy_Gen_Lec01_Slide02_03">
            <a:hlinkClick r:id="" action="ppaction://media"/>
            <a:extLst>
              <a:ext uri="{FF2B5EF4-FFF2-40B4-BE49-F238E27FC236}">
                <a16:creationId xmlns:a16="http://schemas.microsoft.com/office/drawing/2014/main" id="{AE82230D-A0AA-1A82-A659-FF7813696CA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98049" y="1013253"/>
            <a:ext cx="609600" cy="609600"/>
          </a:xfrm>
          <a:prstGeom prst="rect">
            <a:avLst/>
          </a:prstGeom>
        </p:spPr>
      </p:pic>
      <p:pic>
        <p:nvPicPr>
          <p:cNvPr id="13" name="Vannoy_Gen_Lec01_Slide02_04">
            <a:hlinkClick r:id="" action="ppaction://media"/>
            <a:extLst>
              <a:ext uri="{FF2B5EF4-FFF2-40B4-BE49-F238E27FC236}">
                <a16:creationId xmlns:a16="http://schemas.microsoft.com/office/drawing/2014/main" id="{48E16657-037A-4666-13E6-6A98582B431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93249" y="1878588"/>
            <a:ext cx="609600" cy="609600"/>
          </a:xfrm>
          <a:prstGeom prst="rect">
            <a:avLst/>
          </a:prstGeom>
        </p:spPr>
      </p:pic>
      <p:pic>
        <p:nvPicPr>
          <p:cNvPr id="15" name="Vannoy_Gen_Lec01_Slide02_06">
            <a:hlinkClick r:id="" action="ppaction://media"/>
            <a:extLst>
              <a:ext uri="{FF2B5EF4-FFF2-40B4-BE49-F238E27FC236}">
                <a16:creationId xmlns:a16="http://schemas.microsoft.com/office/drawing/2014/main" id="{B8AD0693-DA03-6A8D-7166-D9A1CD7F1CF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06192" y="3504478"/>
            <a:ext cx="609600" cy="609600"/>
          </a:xfrm>
          <a:prstGeom prst="rect">
            <a:avLst/>
          </a:prstGeom>
        </p:spPr>
      </p:pic>
      <p:pic>
        <p:nvPicPr>
          <p:cNvPr id="18" name="Vannoy_Gen_Lec01_Slide02_07">
            <a:hlinkClick r:id="" action="ppaction://media"/>
            <a:extLst>
              <a:ext uri="{FF2B5EF4-FFF2-40B4-BE49-F238E27FC236}">
                <a16:creationId xmlns:a16="http://schemas.microsoft.com/office/drawing/2014/main" id="{ECE58B0A-3895-7B21-2E45-48AEAB60EC3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98049" y="4672200"/>
            <a:ext cx="609600" cy="609600"/>
          </a:xfrm>
          <a:prstGeom prst="rect">
            <a:avLst/>
          </a:prstGeom>
        </p:spPr>
      </p:pic>
      <p:pic>
        <p:nvPicPr>
          <p:cNvPr id="19" name="Vannoy_Gen_Lec01_Slide02_08">
            <a:hlinkClick r:id="" action="ppaction://media"/>
            <a:extLst>
              <a:ext uri="{FF2B5EF4-FFF2-40B4-BE49-F238E27FC236}">
                <a16:creationId xmlns:a16="http://schemas.microsoft.com/office/drawing/2014/main" id="{91457599-3740-50E2-353F-505585E1FA8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09743" y="5408024"/>
            <a:ext cx="609600" cy="609600"/>
          </a:xfrm>
          <a:prstGeom prst="rect">
            <a:avLst/>
          </a:prstGeom>
        </p:spPr>
      </p:pic>
      <p:pic>
        <p:nvPicPr>
          <p:cNvPr id="20" name="Vannoy_Gen_Lec01_Slide02_09">
            <a:hlinkClick r:id="" action="ppaction://media"/>
            <a:extLst>
              <a:ext uri="{FF2B5EF4-FFF2-40B4-BE49-F238E27FC236}">
                <a16:creationId xmlns:a16="http://schemas.microsoft.com/office/drawing/2014/main" id="{2E2D84AE-C527-D7C3-43D6-693C5EB5FD37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18509" y="6283168"/>
            <a:ext cx="609600" cy="609600"/>
          </a:xfrm>
          <a:prstGeom prst="rect">
            <a:avLst/>
          </a:prstGeom>
        </p:spPr>
      </p:pic>
      <p:pic>
        <p:nvPicPr>
          <p:cNvPr id="21" name="Vannoy_Gen_Lec01_Slide02_05">
            <a:hlinkClick r:id="" action="ppaction://media"/>
            <a:extLst>
              <a:ext uri="{FF2B5EF4-FFF2-40B4-BE49-F238E27FC236}">
                <a16:creationId xmlns:a16="http://schemas.microsoft.com/office/drawing/2014/main" id="{7FD9AF9C-D2BC-3999-F4EB-36223F812535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18509" y="26705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00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2541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3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9867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73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9208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533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6546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3274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1287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501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483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2856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78864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693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17798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07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18053"/>
            <a:ext cx="11268430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Gunkel’s Terms: 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Gattung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/Genre, Sitz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im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Leben and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Formgeschichte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Form Criticism Methodology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Gunkel and Chronology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5.  Orality to Written Composition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6. 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Gattung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to Sitz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im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Leben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Benefits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Higher and Lower Criticism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7.  Gunkel’s Myths and Legends Story Units and Sitz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im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Leben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8.  Relationship of Legend to History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9.  Christ &amp; Apostles no bearing on History of Genesis Narratives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10.  A Priori Deleting of the Miraculous Elements</a:t>
            </a:r>
          </a:p>
        </p:txBody>
      </p:sp>
      <p:pic>
        <p:nvPicPr>
          <p:cNvPr id="10" name="Vannoy_Gen_Lec01_Slide03_01">
            <a:hlinkClick r:id="" action="ppaction://media"/>
            <a:extLst>
              <a:ext uri="{FF2B5EF4-FFF2-40B4-BE49-F238E27FC236}">
                <a16:creationId xmlns:a16="http://schemas.microsoft.com/office/drawing/2014/main" id="{1E7D870E-5F27-DFE5-25B4-0AD5BDD9AA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655463" y="-575153"/>
            <a:ext cx="609600" cy="609600"/>
          </a:xfrm>
          <a:prstGeom prst="rect">
            <a:avLst/>
          </a:prstGeom>
        </p:spPr>
      </p:pic>
      <p:pic>
        <p:nvPicPr>
          <p:cNvPr id="11" name="Vannoy_Gen_Lec01_Slide03_02">
            <a:hlinkClick r:id="" action="ppaction://media"/>
            <a:extLst>
              <a:ext uri="{FF2B5EF4-FFF2-40B4-BE49-F238E27FC236}">
                <a16:creationId xmlns:a16="http://schemas.microsoft.com/office/drawing/2014/main" id="{A56041FB-B4CD-572E-3CEA-1D68B60A0C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805775" y="255740"/>
            <a:ext cx="609600" cy="609600"/>
          </a:xfrm>
          <a:prstGeom prst="rect">
            <a:avLst/>
          </a:prstGeom>
        </p:spPr>
      </p:pic>
      <p:pic>
        <p:nvPicPr>
          <p:cNvPr id="12" name="Vannoy_Gen_Lec01_Slide03_03">
            <a:hlinkClick r:id="" action="ppaction://media"/>
            <a:extLst>
              <a:ext uri="{FF2B5EF4-FFF2-40B4-BE49-F238E27FC236}">
                <a16:creationId xmlns:a16="http://schemas.microsoft.com/office/drawing/2014/main" id="{14D24954-F3A2-38C6-592F-AE5DDCB7F36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738970" y="1318053"/>
            <a:ext cx="609600" cy="609600"/>
          </a:xfrm>
          <a:prstGeom prst="rect">
            <a:avLst/>
          </a:prstGeom>
        </p:spPr>
      </p:pic>
      <p:pic>
        <p:nvPicPr>
          <p:cNvPr id="13" name="Vannoy_Gen_Lec01_Slide03_04">
            <a:hlinkClick r:id="" action="ppaction://media"/>
            <a:extLst>
              <a:ext uri="{FF2B5EF4-FFF2-40B4-BE49-F238E27FC236}">
                <a16:creationId xmlns:a16="http://schemas.microsoft.com/office/drawing/2014/main" id="{428E45F3-F408-4C27-2A84-229FE099661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043770" y="2208445"/>
            <a:ext cx="609600" cy="609600"/>
          </a:xfrm>
          <a:prstGeom prst="rect">
            <a:avLst/>
          </a:prstGeom>
        </p:spPr>
      </p:pic>
      <p:pic>
        <p:nvPicPr>
          <p:cNvPr id="15" name="Vannoy_Gen_Lec01_Slide03_05">
            <a:hlinkClick r:id="" action="ppaction://media"/>
            <a:extLst>
              <a:ext uri="{FF2B5EF4-FFF2-40B4-BE49-F238E27FC236}">
                <a16:creationId xmlns:a16="http://schemas.microsoft.com/office/drawing/2014/main" id="{6DBA89AE-B1DD-CB75-3E9F-2BFFB598D86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960263" y="3171906"/>
            <a:ext cx="609600" cy="609600"/>
          </a:xfrm>
          <a:prstGeom prst="rect">
            <a:avLst/>
          </a:prstGeom>
        </p:spPr>
      </p:pic>
      <p:pic>
        <p:nvPicPr>
          <p:cNvPr id="18" name="Vannoy_Gen_Lec01_Slide03_06">
            <a:hlinkClick r:id="" action="ppaction://media"/>
            <a:extLst>
              <a:ext uri="{FF2B5EF4-FFF2-40B4-BE49-F238E27FC236}">
                <a16:creationId xmlns:a16="http://schemas.microsoft.com/office/drawing/2014/main" id="{2DBC28C1-14C5-7E1C-9276-47BF5FA8EAB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939386" y="3953006"/>
            <a:ext cx="609600" cy="609600"/>
          </a:xfrm>
          <a:prstGeom prst="rect">
            <a:avLst/>
          </a:prstGeom>
        </p:spPr>
      </p:pic>
      <p:pic>
        <p:nvPicPr>
          <p:cNvPr id="19" name="Vannoy_Gen_Lec01_Slide03_07">
            <a:hlinkClick r:id="" action="ppaction://media"/>
            <a:extLst>
              <a:ext uri="{FF2B5EF4-FFF2-40B4-BE49-F238E27FC236}">
                <a16:creationId xmlns:a16="http://schemas.microsoft.com/office/drawing/2014/main" id="{45B0ADFA-DE87-A24E-7E97-9D93E1341D9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110575" y="4720959"/>
            <a:ext cx="609600" cy="609600"/>
          </a:xfrm>
          <a:prstGeom prst="rect">
            <a:avLst/>
          </a:prstGeom>
        </p:spPr>
      </p:pic>
      <p:pic>
        <p:nvPicPr>
          <p:cNvPr id="20" name="Vannoy_Gen_Lec01_Slide03_08">
            <a:hlinkClick r:id="" action="ppaction://media"/>
            <a:extLst>
              <a:ext uri="{FF2B5EF4-FFF2-40B4-BE49-F238E27FC236}">
                <a16:creationId xmlns:a16="http://schemas.microsoft.com/office/drawing/2014/main" id="{2FD10BED-A31E-DB54-F62A-CC5FD4DBCBF0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010367" y="5502059"/>
            <a:ext cx="609600" cy="609600"/>
          </a:xfrm>
          <a:prstGeom prst="rect">
            <a:avLst/>
          </a:prstGeom>
        </p:spPr>
      </p:pic>
      <p:pic>
        <p:nvPicPr>
          <p:cNvPr id="21" name="Vannoy_Gen_Lec01_Slide03_09">
            <a:hlinkClick r:id="" action="ppaction://media"/>
            <a:extLst>
              <a:ext uri="{FF2B5EF4-FFF2-40B4-BE49-F238E27FC236}">
                <a16:creationId xmlns:a16="http://schemas.microsoft.com/office/drawing/2014/main" id="{AE827A33-030B-7400-791A-4A3021BA8DB0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315167" y="6270012"/>
            <a:ext cx="609600" cy="609600"/>
          </a:xfrm>
          <a:prstGeom prst="rect">
            <a:avLst/>
          </a:prstGeom>
        </p:spPr>
      </p:pic>
      <p:pic>
        <p:nvPicPr>
          <p:cNvPr id="22" name="Vannoy_Gen_Lec01_Slide03_10">
            <a:hlinkClick r:id="" action="ppaction://media"/>
            <a:extLst>
              <a:ext uri="{FF2B5EF4-FFF2-40B4-BE49-F238E27FC236}">
                <a16:creationId xmlns:a16="http://schemas.microsoft.com/office/drawing/2014/main" id="{6003CACB-7395-92AA-29D4-D46F31B89865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400767" y="6788988"/>
            <a:ext cx="609600" cy="609600"/>
          </a:xfrm>
          <a:prstGeom prst="rect">
            <a:avLst/>
          </a:prstGeom>
        </p:spPr>
      </p:pic>
      <p:pic>
        <p:nvPicPr>
          <p:cNvPr id="23" name="Vannoy_Gen_Lec01_Slide03_11">
            <a:hlinkClick r:id="" action="ppaction://media"/>
            <a:extLst>
              <a:ext uri="{FF2B5EF4-FFF2-40B4-BE49-F238E27FC236}">
                <a16:creationId xmlns:a16="http://schemas.microsoft.com/office/drawing/2014/main" id="{6F5143AD-3639-52D7-FDFA-76D6BE7A02CC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1425415" y="7398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2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17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4294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54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1695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266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6364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95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479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31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83075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870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73784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86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64649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1176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78416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898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79402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6771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49114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0691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18053"/>
            <a:ext cx="11268430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11.  Legend as Poetry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12.  Genesis as Etiological Legends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13.  Examples of Etymological Legends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14.  Ceremonial Legends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15.  Geological Legends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16.  Magnificent Stories but Dismisses Them as Actual History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Vannoy_Gen_Lec01_Slide04_01">
            <a:hlinkClick r:id="" action="ppaction://media"/>
            <a:extLst>
              <a:ext uri="{FF2B5EF4-FFF2-40B4-BE49-F238E27FC236}">
                <a16:creationId xmlns:a16="http://schemas.microsoft.com/office/drawing/2014/main" id="{72674BB0-3739-DB33-52D0-BFBB2AF72F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55671" y="-156882"/>
            <a:ext cx="609600" cy="609600"/>
          </a:xfrm>
          <a:prstGeom prst="rect">
            <a:avLst/>
          </a:prstGeom>
        </p:spPr>
      </p:pic>
      <p:pic>
        <p:nvPicPr>
          <p:cNvPr id="11" name="Vannoy_Gen_Lec01_Slide04_02">
            <a:hlinkClick r:id="" action="ppaction://media"/>
            <a:extLst>
              <a:ext uri="{FF2B5EF4-FFF2-40B4-BE49-F238E27FC236}">
                <a16:creationId xmlns:a16="http://schemas.microsoft.com/office/drawing/2014/main" id="{639BDDA3-356A-DD3A-5A53-F50FB282E9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60471" y="848183"/>
            <a:ext cx="609600" cy="609600"/>
          </a:xfrm>
          <a:prstGeom prst="rect">
            <a:avLst/>
          </a:prstGeom>
        </p:spPr>
      </p:pic>
      <p:pic>
        <p:nvPicPr>
          <p:cNvPr id="12" name="Vannoy_Gen_Lec01_Slide04_03">
            <a:hlinkClick r:id="" action="ppaction://media"/>
            <a:extLst>
              <a:ext uri="{FF2B5EF4-FFF2-40B4-BE49-F238E27FC236}">
                <a16:creationId xmlns:a16="http://schemas.microsoft.com/office/drawing/2014/main" id="{E12F7831-C90E-78E9-78F4-22D89918DBD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30233" y="1696233"/>
            <a:ext cx="609600" cy="609600"/>
          </a:xfrm>
          <a:prstGeom prst="rect">
            <a:avLst/>
          </a:prstGeom>
        </p:spPr>
      </p:pic>
      <p:pic>
        <p:nvPicPr>
          <p:cNvPr id="13" name="Vannoy_Gen_Lec01_Slide04_04">
            <a:hlinkClick r:id="" action="ppaction://media"/>
            <a:extLst>
              <a:ext uri="{FF2B5EF4-FFF2-40B4-BE49-F238E27FC236}">
                <a16:creationId xmlns:a16="http://schemas.microsoft.com/office/drawing/2014/main" id="{4CD7F9AB-DCEA-8143-5163-B13254D18F2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60471" y="2544283"/>
            <a:ext cx="609600" cy="609600"/>
          </a:xfrm>
          <a:prstGeom prst="rect">
            <a:avLst/>
          </a:prstGeom>
        </p:spPr>
      </p:pic>
      <p:pic>
        <p:nvPicPr>
          <p:cNvPr id="14" name="Vannoy_Gen_Lec01_Slide04_05">
            <a:hlinkClick r:id="" action="ppaction://media"/>
            <a:extLst>
              <a:ext uri="{FF2B5EF4-FFF2-40B4-BE49-F238E27FC236}">
                <a16:creationId xmlns:a16="http://schemas.microsoft.com/office/drawing/2014/main" id="{0275A880-16AF-3983-B975-95A29161D46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60471" y="3392333"/>
            <a:ext cx="609600" cy="609600"/>
          </a:xfrm>
          <a:prstGeom prst="rect">
            <a:avLst/>
          </a:prstGeom>
        </p:spPr>
      </p:pic>
      <p:pic>
        <p:nvPicPr>
          <p:cNvPr id="15" name="Vannoy_Gen_Lec01_Slide04_06">
            <a:hlinkClick r:id="" action="ppaction://media"/>
            <a:extLst>
              <a:ext uri="{FF2B5EF4-FFF2-40B4-BE49-F238E27FC236}">
                <a16:creationId xmlns:a16="http://schemas.microsoft.com/office/drawing/2014/main" id="{9B801EEC-5082-DC06-D330-E5B7A02BED8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43770" y="4224725"/>
            <a:ext cx="609600" cy="609600"/>
          </a:xfrm>
          <a:prstGeom prst="rect">
            <a:avLst/>
          </a:prstGeom>
        </p:spPr>
      </p:pic>
      <p:pic>
        <p:nvPicPr>
          <p:cNvPr id="18" name="Vannoy_Gen_Lec01_Slide04_07">
            <a:hlinkClick r:id="" action="ppaction://media"/>
            <a:extLst>
              <a:ext uri="{FF2B5EF4-FFF2-40B4-BE49-F238E27FC236}">
                <a16:creationId xmlns:a16="http://schemas.microsoft.com/office/drawing/2014/main" id="{A4F346B2-8CE9-77E5-5BC8-B908E53734F0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30233" y="51617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5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7804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53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5152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93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6541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335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1893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495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88844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279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18808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24599</TotalTime>
  <Words>248</Words>
  <Application>Microsoft Office PowerPoint</Application>
  <PresentationFormat>Widescreen</PresentationFormat>
  <Paragraphs>36</Paragraphs>
  <Slides>4</Slides>
  <Notes>0</Notes>
  <HiddenSlides>0</HiddenSlides>
  <MMClips>28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Genesis</vt:lpstr>
      <vt:lpstr>Genesis</vt:lpstr>
      <vt:lpstr>Genesis</vt:lpstr>
      <vt:lpstr>Genesis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383</cp:revision>
  <dcterms:created xsi:type="dcterms:W3CDTF">2023-02-18T16:12:42Z</dcterms:created>
  <dcterms:modified xsi:type="dcterms:W3CDTF">2023-04-25T12:38:59Z</dcterms:modified>
</cp:coreProperties>
</file>