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74" r:id="rId4"/>
    <p:sldId id="275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0" Type="http://schemas.openxmlformats.org/officeDocument/2006/relationships/audio" Target="../media/media21.mp3"/><Relationship Id="rId4" Type="http://schemas.openxmlformats.org/officeDocument/2006/relationships/audio" Target="../media/media18.mp3"/><Relationship Id="rId9" Type="http://schemas.microsoft.com/office/2007/relationships/media" Target="../media/media2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9  Validation Criteria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for True Prophecy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9_Session10_Slide01_Clip01">
            <a:hlinkClick r:id="" action="ppaction://media"/>
            <a:extLst>
              <a:ext uri="{FF2B5EF4-FFF2-40B4-BE49-F238E27FC236}">
                <a16:creationId xmlns:a16="http://schemas.microsoft.com/office/drawing/2014/main" id="{47A8CA31-7177-B2A5-7571-680B84689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1258" y="922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33" y="1302589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VI. Validation Criteria for True Prophecy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A. B. C. Review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4. Conformity of the Message to Previous Revelation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Deuteronomy 13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Jeremiah 28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Isaiah 8:19-20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d. Objections to this Criterion?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Unveiling of New Things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It’s not adequate for Testing Specific Details of Particular </a:t>
            </a:r>
            <a:br>
              <a:rPr lang="en-US" sz="2400" dirty="0"/>
            </a:br>
            <a:r>
              <a:rPr lang="en-US" sz="2400" dirty="0"/>
              <a:t>        Prophecies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3. Authority is Impossible to Verify</a:t>
            </a:r>
          </a:p>
          <a:p>
            <a:pPr marL="1371600" lvl="2" indent="-457200">
              <a:buAutoNum type="arabicPeriod" startAt="4"/>
            </a:pPr>
            <a:endParaRPr lang="en-US" sz="2400" dirty="0"/>
          </a:p>
        </p:txBody>
      </p:sp>
      <p:pic>
        <p:nvPicPr>
          <p:cNvPr id="4" name="Vannoy_FBP_Lecture9_Session10_Slide02_Clip01">
            <a:hlinkClick r:id="" action="ppaction://media"/>
            <a:extLst>
              <a:ext uri="{FF2B5EF4-FFF2-40B4-BE49-F238E27FC236}">
                <a16:creationId xmlns:a16="http://schemas.microsoft.com/office/drawing/2014/main" id="{AABFCAE8-5DDA-FC7E-CF99-E8E476768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58057" y="-10886"/>
            <a:ext cx="609600" cy="609600"/>
          </a:xfrm>
          <a:prstGeom prst="rect">
            <a:avLst/>
          </a:prstGeom>
        </p:spPr>
      </p:pic>
      <p:pic>
        <p:nvPicPr>
          <p:cNvPr id="5" name="Vannoy_FBP_Lecture9_Session10_Slide02_Clip02">
            <a:hlinkClick r:id="" action="ppaction://media"/>
            <a:extLst>
              <a:ext uri="{FF2B5EF4-FFF2-40B4-BE49-F238E27FC236}">
                <a16:creationId xmlns:a16="http://schemas.microsoft.com/office/drawing/2014/main" id="{CAB522B8-0305-E9A0-602F-CA68F7ECE7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58057" y="848183"/>
            <a:ext cx="609600" cy="609600"/>
          </a:xfrm>
          <a:prstGeom prst="rect">
            <a:avLst/>
          </a:prstGeom>
        </p:spPr>
      </p:pic>
      <p:pic>
        <p:nvPicPr>
          <p:cNvPr id="6" name="Vannoy_FBP_Lecture9_Session10_Slide02_Clip03">
            <a:hlinkClick r:id="" action="ppaction://media"/>
            <a:extLst>
              <a:ext uri="{FF2B5EF4-FFF2-40B4-BE49-F238E27FC236}">
                <a16:creationId xmlns:a16="http://schemas.microsoft.com/office/drawing/2014/main" id="{0491D362-9725-ADA7-0141-EE589CB2C8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58057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9_Session10_Slide02_Clip04">
            <a:hlinkClick r:id="" action="ppaction://media"/>
            <a:extLst>
              <a:ext uri="{FF2B5EF4-FFF2-40B4-BE49-F238E27FC236}">
                <a16:creationId xmlns:a16="http://schemas.microsoft.com/office/drawing/2014/main" id="{86BEE147-597D-0820-7BB7-D707425C88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58057" y="2819400"/>
            <a:ext cx="609600" cy="609600"/>
          </a:xfrm>
          <a:prstGeom prst="rect">
            <a:avLst/>
          </a:prstGeom>
        </p:spPr>
      </p:pic>
      <p:pic>
        <p:nvPicPr>
          <p:cNvPr id="8" name="Vannoy_FBP_Lecture9_Session10_Slide02_Clip05">
            <a:hlinkClick r:id="" action="ppaction://media"/>
            <a:extLst>
              <a:ext uri="{FF2B5EF4-FFF2-40B4-BE49-F238E27FC236}">
                <a16:creationId xmlns:a16="http://schemas.microsoft.com/office/drawing/2014/main" id="{2CCF5D0A-8340-D99F-BEB5-DADB8BF5FF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450" y="3924530"/>
            <a:ext cx="609600" cy="609600"/>
          </a:xfrm>
          <a:prstGeom prst="rect">
            <a:avLst/>
          </a:prstGeom>
        </p:spPr>
      </p:pic>
      <p:pic>
        <p:nvPicPr>
          <p:cNvPr id="9" name="Vannoy_FBP_Lecture9_Session10_Slide02_Clip06">
            <a:hlinkClick r:id="" action="ppaction://media"/>
            <a:extLst>
              <a:ext uri="{FF2B5EF4-FFF2-40B4-BE49-F238E27FC236}">
                <a16:creationId xmlns:a16="http://schemas.microsoft.com/office/drawing/2014/main" id="{01D06F48-BEAB-4648-72F4-A8F2E52C8E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450" y="4783599"/>
            <a:ext cx="609600" cy="609600"/>
          </a:xfrm>
          <a:prstGeom prst="rect">
            <a:avLst/>
          </a:prstGeom>
        </p:spPr>
      </p:pic>
      <p:pic>
        <p:nvPicPr>
          <p:cNvPr id="16" name="Vannoy_FBP_Lecture9_Session10_Slide02_Clip07">
            <a:hlinkClick r:id="" action="ppaction://media"/>
            <a:extLst>
              <a:ext uri="{FF2B5EF4-FFF2-40B4-BE49-F238E27FC236}">
                <a16:creationId xmlns:a16="http://schemas.microsoft.com/office/drawing/2014/main" id="{A1A8BFFF-6F45-74E7-9E3B-4F7B50FE9F9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450" y="5788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41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23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963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7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91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508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2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972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35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75" y="1630311"/>
            <a:ext cx="11705806" cy="5088688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Student Question:  Ezekiel 18 Sins of Fathers Not Visited on </a:t>
            </a:r>
            <a:br>
              <a:rPr lang="en-US" sz="2400" dirty="0"/>
            </a:br>
            <a:r>
              <a:rPr lang="en-US" sz="2400" dirty="0"/>
              <a:t>                                 Children contra Exodus 20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4. Short Term Prophecy Verifies Long Term Jer. 26-28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5. Enlightenment by God’s Spirit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-- Deut. 29:2-4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Present Application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Vos:  Objective and Subjective Aspects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Bavinck Revelation Reached its End in Christ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3. Modern Application</a:t>
            </a:r>
          </a:p>
        </p:txBody>
      </p:sp>
      <p:pic>
        <p:nvPicPr>
          <p:cNvPr id="4" name="Vannoy_FBP_Lecture9_Session10_Slide03_Clip01">
            <a:hlinkClick r:id="" action="ppaction://media"/>
            <a:extLst>
              <a:ext uri="{FF2B5EF4-FFF2-40B4-BE49-F238E27FC236}">
                <a16:creationId xmlns:a16="http://schemas.microsoft.com/office/drawing/2014/main" id="{ABBAE40C-3A0E-2666-242C-5079F7CD4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9943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9_Session10_Slide03_Clip02">
            <a:hlinkClick r:id="" action="ppaction://media"/>
            <a:extLst>
              <a:ext uri="{FF2B5EF4-FFF2-40B4-BE49-F238E27FC236}">
                <a16:creationId xmlns:a16="http://schemas.microsoft.com/office/drawing/2014/main" id="{415CB8A2-305E-554E-105D-8C80251720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9943" y="848183"/>
            <a:ext cx="609600" cy="609600"/>
          </a:xfrm>
          <a:prstGeom prst="rect">
            <a:avLst/>
          </a:prstGeom>
        </p:spPr>
      </p:pic>
      <p:pic>
        <p:nvPicPr>
          <p:cNvPr id="6" name="Vannoy_FBP_Lecture9_Session10_Slide03_Clip03">
            <a:hlinkClick r:id="" action="ppaction://media"/>
            <a:extLst>
              <a:ext uri="{FF2B5EF4-FFF2-40B4-BE49-F238E27FC236}">
                <a16:creationId xmlns:a16="http://schemas.microsoft.com/office/drawing/2014/main" id="{219B8D0E-8200-B1D8-0C2B-B7B464484A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6606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9_Session10_Slide03_Clip04">
            <a:hlinkClick r:id="" action="ppaction://media"/>
            <a:extLst>
              <a:ext uri="{FF2B5EF4-FFF2-40B4-BE49-F238E27FC236}">
                <a16:creationId xmlns:a16="http://schemas.microsoft.com/office/drawing/2014/main" id="{EC109BCB-50E0-7D21-7C81-C2E792BF2B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58835" y="2858313"/>
            <a:ext cx="609600" cy="609600"/>
          </a:xfrm>
          <a:prstGeom prst="rect">
            <a:avLst/>
          </a:prstGeom>
        </p:spPr>
      </p:pic>
      <p:pic>
        <p:nvPicPr>
          <p:cNvPr id="8" name="Vannoy_FBP_Lecture9_Session10_Slide03_Clip05">
            <a:hlinkClick r:id="" action="ppaction://media"/>
            <a:extLst>
              <a:ext uri="{FF2B5EF4-FFF2-40B4-BE49-F238E27FC236}">
                <a16:creationId xmlns:a16="http://schemas.microsoft.com/office/drawing/2014/main" id="{1FEEED8C-128F-B4FB-6558-52CBD29349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7899" y="3863378"/>
            <a:ext cx="609600" cy="609600"/>
          </a:xfrm>
          <a:prstGeom prst="rect">
            <a:avLst/>
          </a:prstGeom>
        </p:spPr>
      </p:pic>
      <p:pic>
        <p:nvPicPr>
          <p:cNvPr id="9" name="Vannoy_FBP_Lecture9_Session10_Slide03_Clip06">
            <a:hlinkClick r:id="" action="ppaction://media"/>
            <a:extLst>
              <a:ext uri="{FF2B5EF4-FFF2-40B4-BE49-F238E27FC236}">
                <a16:creationId xmlns:a16="http://schemas.microsoft.com/office/drawing/2014/main" id="{726200CD-3EBF-ABDF-C3C9-3D0D99076B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73349" y="4809385"/>
            <a:ext cx="609600" cy="609600"/>
          </a:xfrm>
          <a:prstGeom prst="rect">
            <a:avLst/>
          </a:prstGeom>
        </p:spPr>
      </p:pic>
      <p:pic>
        <p:nvPicPr>
          <p:cNvPr id="16" name="Vannoy_FBP_Lecture9_Session10_Slide03_Clip07">
            <a:hlinkClick r:id="" action="ppaction://media"/>
            <a:extLst>
              <a:ext uri="{FF2B5EF4-FFF2-40B4-BE49-F238E27FC236}">
                <a16:creationId xmlns:a16="http://schemas.microsoft.com/office/drawing/2014/main" id="{1BBB1B99-24D8-E42C-E9EF-DFF6F0A811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25714" y="5873508"/>
            <a:ext cx="609600" cy="609600"/>
          </a:xfrm>
          <a:prstGeom prst="rect">
            <a:avLst/>
          </a:prstGeom>
        </p:spPr>
      </p:pic>
      <p:pic>
        <p:nvPicPr>
          <p:cNvPr id="17" name="Vannoy_FBP_Lecture9_Session10_Slide03_Clip08">
            <a:hlinkClick r:id="" action="ppaction://media"/>
            <a:extLst>
              <a:ext uri="{FF2B5EF4-FFF2-40B4-BE49-F238E27FC236}">
                <a16:creationId xmlns:a16="http://schemas.microsoft.com/office/drawing/2014/main" id="{F19B195C-F435-3F8A-F439-78D66F93BCA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4457" y="6766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338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3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87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976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629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6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485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1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834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08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119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1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33" y="1546009"/>
            <a:ext cx="11705806" cy="50886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VII. The Prophet and the Cult in Ancient Israel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The View That The Prophets Were Anti-Cultic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The View That Prophets Were Anti-Cultic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Scripture Adduced for Support of the View that the Prophets </a:t>
            </a:r>
            <a:br>
              <a:rPr lang="en-US" sz="2400" dirty="0"/>
            </a:br>
            <a:r>
              <a:rPr lang="en-US" sz="2400" dirty="0"/>
              <a:t>       Were Opposed to the Cult</a:t>
            </a:r>
            <a:br>
              <a:rPr lang="en-US" sz="2400" dirty="0"/>
            </a:b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3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9_Session10_Slide04_Clip01">
            <a:hlinkClick r:id="" action="ppaction://media"/>
            <a:extLst>
              <a:ext uri="{FF2B5EF4-FFF2-40B4-BE49-F238E27FC236}">
                <a16:creationId xmlns:a16="http://schemas.microsoft.com/office/drawing/2014/main" id="{EC3F7707-F2A1-519C-B785-56A6E0108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3829" y="147918"/>
            <a:ext cx="609600" cy="609600"/>
          </a:xfrm>
          <a:prstGeom prst="rect">
            <a:avLst/>
          </a:prstGeom>
        </p:spPr>
      </p:pic>
      <p:pic>
        <p:nvPicPr>
          <p:cNvPr id="5" name="Vannoy_FBP_Lecture9_Session10_Slide04_Clip02">
            <a:hlinkClick r:id="" action="ppaction://media"/>
            <a:extLst>
              <a:ext uri="{FF2B5EF4-FFF2-40B4-BE49-F238E27FC236}">
                <a16:creationId xmlns:a16="http://schemas.microsoft.com/office/drawing/2014/main" id="{AFFDA729-5486-3BF8-025B-09098B67CA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1152983"/>
            <a:ext cx="609600" cy="609600"/>
          </a:xfrm>
          <a:prstGeom prst="rect">
            <a:avLst/>
          </a:prstGeom>
        </p:spPr>
      </p:pic>
      <p:pic>
        <p:nvPicPr>
          <p:cNvPr id="6" name="Vannoy_FBP_Lecture9_Session10_Slide04_Clip03">
            <a:hlinkClick r:id="" action="ppaction://media"/>
            <a:extLst>
              <a:ext uri="{FF2B5EF4-FFF2-40B4-BE49-F238E27FC236}">
                <a16:creationId xmlns:a16="http://schemas.microsoft.com/office/drawing/2014/main" id="{7F5AF30B-3EE6-F6A3-AE97-D3BBF5271B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9315" y="2325915"/>
            <a:ext cx="609600" cy="609600"/>
          </a:xfrm>
          <a:prstGeom prst="rect">
            <a:avLst/>
          </a:prstGeom>
        </p:spPr>
      </p:pic>
      <p:pic>
        <p:nvPicPr>
          <p:cNvPr id="7" name="Vannoy_FBP_Lecture9_Session10_Slide04_Clip04">
            <a:hlinkClick r:id="" action="ppaction://media"/>
            <a:extLst>
              <a:ext uri="{FF2B5EF4-FFF2-40B4-BE49-F238E27FC236}">
                <a16:creationId xmlns:a16="http://schemas.microsoft.com/office/drawing/2014/main" id="{A506BC7A-5F98-A2BF-3DA7-D78359FC3E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9315" y="3429000"/>
            <a:ext cx="609600" cy="609600"/>
          </a:xfrm>
          <a:prstGeom prst="rect">
            <a:avLst/>
          </a:prstGeom>
        </p:spPr>
      </p:pic>
      <p:pic>
        <p:nvPicPr>
          <p:cNvPr id="8" name="Vannoy_FBP_Lecture9_Session10_Slide04_Clip05">
            <a:hlinkClick r:id="" action="ppaction://media"/>
            <a:extLst>
              <a:ext uri="{FF2B5EF4-FFF2-40B4-BE49-F238E27FC236}">
                <a16:creationId xmlns:a16="http://schemas.microsoft.com/office/drawing/2014/main" id="{A9DECB75-FA0B-6DCF-F881-03D1C839E1B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21736" y="4532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4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71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3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965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2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418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6386</TotalTime>
  <Words>260</Words>
  <Application>Microsoft Office PowerPoint</Application>
  <PresentationFormat>Widescreen</PresentationFormat>
  <Paragraphs>30</Paragraphs>
  <Slides>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113</cp:revision>
  <dcterms:created xsi:type="dcterms:W3CDTF">2023-02-18T16:12:42Z</dcterms:created>
  <dcterms:modified xsi:type="dcterms:W3CDTF">2023-02-26T15:12:55Z</dcterms:modified>
</cp:coreProperties>
</file>