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91" r:id="rId4"/>
    <p:sldId id="290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1" d="100"/>
          <a:sy n="71" d="100"/>
        </p:scale>
        <p:origin x="1500" y="10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3/11/2023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microsoft.com/office/2007/relationships/media" Target="../media/media12.mp3"/><Relationship Id="rId18" Type="http://schemas.openxmlformats.org/officeDocument/2006/relationships/image" Target="../media/image7.png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audio" Target="../media/media11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6" Type="http://schemas.openxmlformats.org/officeDocument/2006/relationships/audio" Target="../media/media13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microsoft.com/office/2007/relationships/media" Target="../media/media11.mp3"/><Relationship Id="rId5" Type="http://schemas.microsoft.com/office/2007/relationships/media" Target="../media/media8.mp3"/><Relationship Id="rId15" Type="http://schemas.microsoft.com/office/2007/relationships/media" Target="../media/media13.mp3"/><Relationship Id="rId10" Type="http://schemas.openxmlformats.org/officeDocument/2006/relationships/audio" Target="../media/media10.mp3"/><Relationship Id="rId4" Type="http://schemas.openxmlformats.org/officeDocument/2006/relationships/audio" Target="../media/media7.mp3"/><Relationship Id="rId9" Type="http://schemas.microsoft.com/office/2007/relationships/media" Target="../media/media10.mp3"/><Relationship Id="rId14" Type="http://schemas.openxmlformats.org/officeDocument/2006/relationships/audio" Target="../media/media12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Foundations of Biblical Prophecy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-334136" y="3306540"/>
            <a:ext cx="882565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700" b="1" dirty="0">
                <a:solidFill>
                  <a:schemeClr val="tx1"/>
                </a:solidFill>
              </a:rPr>
              <a:t>Lecture 22:  Amos 9:11-15</a:t>
            </a:r>
            <a:br>
              <a:rPr lang="en-US" sz="2700" b="1" dirty="0">
                <a:solidFill>
                  <a:schemeClr val="tx1"/>
                </a:solidFill>
              </a:rPr>
            </a:br>
            <a:r>
              <a:rPr lang="en-US" sz="2700" b="1" dirty="0">
                <a:solidFill>
                  <a:schemeClr val="tx1"/>
                </a:solidFill>
              </a:rPr>
              <a:t>Final Lecture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7" name="Vannoy_FBP_Lecture22_Session25_Slide01_Clip01">
            <a:hlinkClick r:id="" action="ppaction://media"/>
            <a:extLst>
              <a:ext uri="{FF2B5EF4-FFF2-40B4-BE49-F238E27FC236}">
                <a16:creationId xmlns:a16="http://schemas.microsoft.com/office/drawing/2014/main" id="{444ED9D4-9E80-A23E-AF85-72870A9B76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98823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321" y="1853248"/>
            <a:ext cx="9987797" cy="429205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Amos 9:11-15  Promise of Future Blessing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Authenticity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Questions on Interpreting Amos 9:11-15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Amos 9:11-15 and Acts 15:12-19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Amillennial Viewpoint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9" name="Vannoy_FBP_Lecture22_Session25_Slide02_Clip01">
            <a:hlinkClick r:id="" action="ppaction://media"/>
            <a:extLst>
              <a:ext uri="{FF2B5EF4-FFF2-40B4-BE49-F238E27FC236}">
                <a16:creationId xmlns:a16="http://schemas.microsoft.com/office/drawing/2014/main" id="{89C8E42D-3F34-AE0A-31D5-16EACCD671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04694" y="-156882"/>
            <a:ext cx="609600" cy="609600"/>
          </a:xfrm>
          <a:prstGeom prst="rect">
            <a:avLst/>
          </a:prstGeom>
        </p:spPr>
      </p:pic>
      <p:pic>
        <p:nvPicPr>
          <p:cNvPr id="20" name="Vannoy_FBP_Lecture22_Session25_Slide02_Clip02">
            <a:hlinkClick r:id="" action="ppaction://media"/>
            <a:extLst>
              <a:ext uri="{FF2B5EF4-FFF2-40B4-BE49-F238E27FC236}">
                <a16:creationId xmlns:a16="http://schemas.microsoft.com/office/drawing/2014/main" id="{ABB29A73-9AE1-E0EF-DD73-081D14FAACE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217901" y="1202897"/>
            <a:ext cx="609600" cy="609600"/>
          </a:xfrm>
          <a:prstGeom prst="rect">
            <a:avLst/>
          </a:prstGeom>
        </p:spPr>
      </p:pic>
      <p:pic>
        <p:nvPicPr>
          <p:cNvPr id="21" name="Vannoy_FBP_Lecture22_Session25_Slide02_Clip03">
            <a:hlinkClick r:id="" action="ppaction://media"/>
            <a:extLst>
              <a:ext uri="{FF2B5EF4-FFF2-40B4-BE49-F238E27FC236}">
                <a16:creationId xmlns:a16="http://schemas.microsoft.com/office/drawing/2014/main" id="{129D0EC1-109E-985F-627A-89D83D90570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913101" y="2257876"/>
            <a:ext cx="609600" cy="609600"/>
          </a:xfrm>
          <a:prstGeom prst="rect">
            <a:avLst/>
          </a:prstGeom>
        </p:spPr>
      </p:pic>
      <p:pic>
        <p:nvPicPr>
          <p:cNvPr id="22" name="Vannoy_FBP_Lecture22_Session25_Slide02_Clip04">
            <a:hlinkClick r:id="" action="ppaction://media"/>
            <a:extLst>
              <a:ext uri="{FF2B5EF4-FFF2-40B4-BE49-F238E27FC236}">
                <a16:creationId xmlns:a16="http://schemas.microsoft.com/office/drawing/2014/main" id="{C0716E18-E5F3-BB98-C0B8-61F8A216563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93466" y="33896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724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974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673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8477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541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5887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3880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638095"/>
            <a:ext cx="11173854" cy="540206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Interpreting Amos 9:11-15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Amos 9:12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Darash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(seek) LXX &amp; DSS or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Yarash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(possess) MT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Amos 9:12 Quoted in Acts 15 – Citation not necessarily Fulfillment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Amos 9:11 in Acts 15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Conclusion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Implications for Amos 9:11 and 9:13-15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Amos 9:13-15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Suggestion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FBP_Lecture22_Session25_Slide03_Clip01">
            <a:hlinkClick r:id="" action="ppaction://media"/>
            <a:extLst>
              <a:ext uri="{FF2B5EF4-FFF2-40B4-BE49-F238E27FC236}">
                <a16:creationId xmlns:a16="http://schemas.microsoft.com/office/drawing/2014/main" id="{904E9C25-82E9-EC75-6BA6-16C5A0FC02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52612" y="-156882"/>
            <a:ext cx="609600" cy="609600"/>
          </a:xfrm>
          <a:prstGeom prst="rect">
            <a:avLst/>
          </a:prstGeom>
        </p:spPr>
      </p:pic>
      <p:pic>
        <p:nvPicPr>
          <p:cNvPr id="5" name="Vannoy_FBP_Lecture22_Session25_Slide03_Clip02">
            <a:hlinkClick r:id="" action="ppaction://media"/>
            <a:extLst>
              <a:ext uri="{FF2B5EF4-FFF2-40B4-BE49-F238E27FC236}">
                <a16:creationId xmlns:a16="http://schemas.microsoft.com/office/drawing/2014/main" id="{ECC6E0D3-E0AC-5C0D-C3F9-0D34E741D2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254318" y="1015048"/>
            <a:ext cx="609600" cy="609600"/>
          </a:xfrm>
          <a:prstGeom prst="rect">
            <a:avLst/>
          </a:prstGeom>
        </p:spPr>
      </p:pic>
      <p:pic>
        <p:nvPicPr>
          <p:cNvPr id="6" name="Vannoy_FBP_Lecture22_Session25_Slide03_Clip03">
            <a:hlinkClick r:id="" action="ppaction://media"/>
            <a:extLst>
              <a:ext uri="{FF2B5EF4-FFF2-40B4-BE49-F238E27FC236}">
                <a16:creationId xmlns:a16="http://schemas.microsoft.com/office/drawing/2014/main" id="{49D9C64C-D37E-AEF9-E223-8DA76FD0385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70541" y="1981200"/>
            <a:ext cx="609600" cy="609600"/>
          </a:xfrm>
          <a:prstGeom prst="rect">
            <a:avLst/>
          </a:prstGeom>
        </p:spPr>
      </p:pic>
      <p:pic>
        <p:nvPicPr>
          <p:cNvPr id="7" name="Vannoy_FBP_Lecture22_Session25_Slide03_Clip04">
            <a:hlinkClick r:id="" action="ppaction://media"/>
            <a:extLst>
              <a:ext uri="{FF2B5EF4-FFF2-40B4-BE49-F238E27FC236}">
                <a16:creationId xmlns:a16="http://schemas.microsoft.com/office/drawing/2014/main" id="{47BDABDE-26A6-C50E-4751-AA6889E51B5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258800" y="2859741"/>
            <a:ext cx="609600" cy="609600"/>
          </a:xfrm>
          <a:prstGeom prst="rect">
            <a:avLst/>
          </a:prstGeom>
        </p:spPr>
      </p:pic>
      <p:pic>
        <p:nvPicPr>
          <p:cNvPr id="8" name="Vannoy_FBP_Lecture22_Session25_Slide03_Clip05">
            <a:hlinkClick r:id="" action="ppaction://media"/>
            <a:extLst>
              <a:ext uri="{FF2B5EF4-FFF2-40B4-BE49-F238E27FC236}">
                <a16:creationId xmlns:a16="http://schemas.microsoft.com/office/drawing/2014/main" id="{48B52E3F-4F2A-7AD7-885A-E15AE3C15F5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261368" y="3962401"/>
            <a:ext cx="609600" cy="609600"/>
          </a:xfrm>
          <a:prstGeom prst="rect">
            <a:avLst/>
          </a:prstGeom>
        </p:spPr>
      </p:pic>
      <p:pic>
        <p:nvPicPr>
          <p:cNvPr id="9" name="Vannoy_FBP_Lecture22_Session25_Slide03_Clip06">
            <a:hlinkClick r:id="" action="ppaction://media"/>
            <a:extLst>
              <a:ext uri="{FF2B5EF4-FFF2-40B4-BE49-F238E27FC236}">
                <a16:creationId xmlns:a16="http://schemas.microsoft.com/office/drawing/2014/main" id="{EC80480F-9768-B0B9-8FCE-9F08CD3010B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52612" y="5197494"/>
            <a:ext cx="609600" cy="609600"/>
          </a:xfrm>
          <a:prstGeom prst="rect">
            <a:avLst/>
          </a:prstGeom>
        </p:spPr>
      </p:pic>
      <p:pic>
        <p:nvPicPr>
          <p:cNvPr id="10" name="Vannoy_FBP_Lecture22_Session25_Slide03_Clip07">
            <a:hlinkClick r:id="" action="ppaction://media"/>
            <a:extLst>
              <a:ext uri="{FF2B5EF4-FFF2-40B4-BE49-F238E27FC236}">
                <a16:creationId xmlns:a16="http://schemas.microsoft.com/office/drawing/2014/main" id="{96A76EC6-831F-7BF7-B52E-BF1A6FFCF07B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70541" y="6127787"/>
            <a:ext cx="609600" cy="609600"/>
          </a:xfrm>
          <a:prstGeom prst="rect">
            <a:avLst/>
          </a:prstGeom>
        </p:spPr>
      </p:pic>
      <p:pic>
        <p:nvPicPr>
          <p:cNvPr id="11" name="Vannoy_FBP_Lecture22_Session25_Slide03_Clip08">
            <a:hlinkClick r:id="" action="ppaction://media"/>
            <a:extLst>
              <a:ext uri="{FF2B5EF4-FFF2-40B4-BE49-F238E27FC236}">
                <a16:creationId xmlns:a16="http://schemas.microsoft.com/office/drawing/2014/main" id="{EBA7DEF7-31E8-C554-8B68-442345F34FE3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49518" y="71786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7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85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1054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00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43068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75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62651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634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8144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47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54848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296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86534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149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3434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31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664989"/>
            <a:ext cx="11705806" cy="3866065"/>
          </a:xfrm>
        </p:spPr>
        <p:txBody>
          <a:bodyPr>
            <a:noAutofit/>
          </a:bodyPr>
          <a:lstStyle/>
          <a:p>
            <a:pPr marL="914400" lvl="2" indent="0">
              <a:buNone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 marL="0" indent="0">
              <a:buNone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2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2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6" name="Vannoy_FBP_Lecture22_Session25_Slide04_Clip01">
            <a:hlinkClick r:id="" action="ppaction://media"/>
            <a:extLst>
              <a:ext uri="{FF2B5EF4-FFF2-40B4-BE49-F238E27FC236}">
                <a16:creationId xmlns:a16="http://schemas.microsoft.com/office/drawing/2014/main" id="{027F3C01-BAD2-B3D8-AED9-5ABECCDF75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52612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1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48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16092</TotalTime>
  <Words>155</Words>
  <Application>Microsoft Office PowerPoint</Application>
  <PresentationFormat>Widescreen</PresentationFormat>
  <Paragraphs>24</Paragraphs>
  <Slides>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Foundations of Biblical Prophecy</vt:lpstr>
      <vt:lpstr>Foundations of Biblical Prophecy</vt:lpstr>
      <vt:lpstr>Foundations of Biblical Prophecy</vt:lpstr>
      <vt:lpstr>Foundations of Biblical Prophecy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245</cp:revision>
  <dcterms:created xsi:type="dcterms:W3CDTF">2023-02-18T16:12:42Z</dcterms:created>
  <dcterms:modified xsi:type="dcterms:W3CDTF">2023-03-12T13:51:14Z</dcterms:modified>
</cp:coreProperties>
</file>