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0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150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2.xml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21B:  Amos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FBP_Lecture21B_Session24_Slide01_Clip01">
            <a:hlinkClick r:id="" action="ppaction://media"/>
            <a:extLst>
              <a:ext uri="{FF2B5EF4-FFF2-40B4-BE49-F238E27FC236}">
                <a16:creationId xmlns:a16="http://schemas.microsoft.com/office/drawing/2014/main" id="{5A614CF8-F5C5-A8DE-28D8-A4CF0D903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35753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45" y="1249895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V. Amos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The Political and Social Conditions at the Time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Internal - Prosperity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Book of Amos and Its Content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Generic Outline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Amos 1-2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Amos’ focus on Judah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Amos on Israel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Covenant Lawsuit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Gracious Acts of the Sovereign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Rejection of the Prophetic Covenant Warning -- Judgment</a:t>
            </a:r>
          </a:p>
        </p:txBody>
      </p:sp>
      <p:pic>
        <p:nvPicPr>
          <p:cNvPr id="10" name="Vannoy_FBP_Lecture21B_Session24_Slide02_Clip01">
            <a:hlinkClick r:id="" action="ppaction://media"/>
            <a:extLst>
              <a:ext uri="{FF2B5EF4-FFF2-40B4-BE49-F238E27FC236}">
                <a16:creationId xmlns:a16="http://schemas.microsoft.com/office/drawing/2014/main" id="{36AE8F15-F8F2-D9AE-3CDB-26F62F6D6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40871" y="-466164"/>
            <a:ext cx="609600" cy="609600"/>
          </a:xfrm>
          <a:prstGeom prst="rect">
            <a:avLst/>
          </a:prstGeom>
        </p:spPr>
      </p:pic>
      <p:pic>
        <p:nvPicPr>
          <p:cNvPr id="11" name="Vannoy_FBP_Lecture21B_Session24_Slide02_Clip02">
            <a:hlinkClick r:id="" action="ppaction://media"/>
            <a:extLst>
              <a:ext uri="{FF2B5EF4-FFF2-40B4-BE49-F238E27FC236}">
                <a16:creationId xmlns:a16="http://schemas.microsoft.com/office/drawing/2014/main" id="{89257042-C77A-EC31-DDE1-462B9222BF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536706" y="452718"/>
            <a:ext cx="609600" cy="609600"/>
          </a:xfrm>
          <a:prstGeom prst="rect">
            <a:avLst/>
          </a:prstGeom>
        </p:spPr>
      </p:pic>
      <p:pic>
        <p:nvPicPr>
          <p:cNvPr id="12" name="Vannoy_FBP_Lecture21B_Session24_Slide02_Clip03">
            <a:hlinkClick r:id="" action="ppaction://media"/>
            <a:extLst>
              <a:ext uri="{FF2B5EF4-FFF2-40B4-BE49-F238E27FC236}">
                <a16:creationId xmlns:a16="http://schemas.microsoft.com/office/drawing/2014/main" id="{A79862DF-C662-EBFE-C303-E9C8D9716F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501416" y="1290236"/>
            <a:ext cx="609600" cy="609600"/>
          </a:xfrm>
          <a:prstGeom prst="rect">
            <a:avLst/>
          </a:prstGeom>
        </p:spPr>
      </p:pic>
      <p:pic>
        <p:nvPicPr>
          <p:cNvPr id="13" name="Vannoy_FBP_Lecture21B_Session24_Slide02_Clip04">
            <a:hlinkClick r:id="" action="ppaction://media"/>
            <a:extLst>
              <a:ext uri="{FF2B5EF4-FFF2-40B4-BE49-F238E27FC236}">
                <a16:creationId xmlns:a16="http://schemas.microsoft.com/office/drawing/2014/main" id="{8E1EAE54-11FD-9C91-4B2B-D44224C628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36071" y="2437036"/>
            <a:ext cx="609600" cy="609600"/>
          </a:xfrm>
          <a:prstGeom prst="rect">
            <a:avLst/>
          </a:prstGeom>
        </p:spPr>
      </p:pic>
      <p:pic>
        <p:nvPicPr>
          <p:cNvPr id="14" name="Vannoy_FBP_Lecture21B_Session24_Slide02_Clip05">
            <a:hlinkClick r:id="" action="ppaction://media"/>
            <a:extLst>
              <a:ext uri="{FF2B5EF4-FFF2-40B4-BE49-F238E27FC236}">
                <a16:creationId xmlns:a16="http://schemas.microsoft.com/office/drawing/2014/main" id="{3A00998E-7377-1692-F709-F9C9811676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1271" y="3455894"/>
            <a:ext cx="609600" cy="609600"/>
          </a:xfrm>
          <a:prstGeom prst="rect">
            <a:avLst/>
          </a:prstGeom>
        </p:spPr>
      </p:pic>
      <p:pic>
        <p:nvPicPr>
          <p:cNvPr id="15" name="Vannoy_FBP_Lecture21B_Session24_Slide02_Clip06">
            <a:hlinkClick r:id="" action="ppaction://media"/>
            <a:extLst>
              <a:ext uri="{FF2B5EF4-FFF2-40B4-BE49-F238E27FC236}">
                <a16:creationId xmlns:a16="http://schemas.microsoft.com/office/drawing/2014/main" id="{7DED83F1-9C86-3A62-B626-AA5DFF12A60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91816" y="4474752"/>
            <a:ext cx="609600" cy="609600"/>
          </a:xfrm>
          <a:prstGeom prst="rect">
            <a:avLst/>
          </a:prstGeom>
        </p:spPr>
      </p:pic>
      <p:pic>
        <p:nvPicPr>
          <p:cNvPr id="16" name="Vannoy_FBP_Lecture21B_Session24_Slide02_Clip07">
            <a:hlinkClick r:id="" action="ppaction://media"/>
            <a:extLst>
              <a:ext uri="{FF2B5EF4-FFF2-40B4-BE49-F238E27FC236}">
                <a16:creationId xmlns:a16="http://schemas.microsoft.com/office/drawing/2014/main" id="{C550C1C8-A892-999A-9DEA-71EEAA53ABD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74204" y="5608105"/>
            <a:ext cx="609600" cy="609600"/>
          </a:xfrm>
          <a:prstGeom prst="rect">
            <a:avLst/>
          </a:prstGeom>
        </p:spPr>
      </p:pic>
      <p:pic>
        <p:nvPicPr>
          <p:cNvPr id="17" name="Vannoy_FBP_Lecture21B_Session24_Slide02_Clip08">
            <a:hlinkClick r:id="" action="ppaction://media"/>
            <a:extLst>
              <a:ext uri="{FF2B5EF4-FFF2-40B4-BE49-F238E27FC236}">
                <a16:creationId xmlns:a16="http://schemas.microsoft.com/office/drawing/2014/main" id="{BF5804A9-2645-02CC-3289-F6756886FC8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79004" y="6512468"/>
            <a:ext cx="609600" cy="609600"/>
          </a:xfrm>
          <a:prstGeom prst="rect">
            <a:avLst/>
          </a:prstGeom>
        </p:spPr>
      </p:pic>
      <p:pic>
        <p:nvPicPr>
          <p:cNvPr id="18" name="Vannoy_FBP_Lecture21B_Session24_Slide02_Clip09">
            <a:hlinkClick r:id="" action="ppaction://media"/>
            <a:extLst>
              <a:ext uri="{FF2B5EF4-FFF2-40B4-BE49-F238E27FC236}">
                <a16:creationId xmlns:a16="http://schemas.microsoft.com/office/drawing/2014/main" id="{C46C5F89-9552-3487-7861-1AA41B52F35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5753" y="7468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212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6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390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95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540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33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4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518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72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438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54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188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8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1742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5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97" y="1853248"/>
            <a:ext cx="11705806" cy="386606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Amos 3-6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Amos 3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Covenant Terminology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Literary Pattern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Covenant Curses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Amos 4</a:t>
            </a:r>
          </a:p>
          <a:p>
            <a:pPr marL="914400" lvl="2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FBP_Lecture21B_Session24_Slide03_Clip01">
            <a:hlinkClick r:id="" action="ppaction://media"/>
            <a:extLst>
              <a:ext uri="{FF2B5EF4-FFF2-40B4-BE49-F238E27FC236}">
                <a16:creationId xmlns:a16="http://schemas.microsoft.com/office/drawing/2014/main" id="{AC044DA6-2E3B-3687-DE0D-13B06DBC9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3670" y="-156882"/>
            <a:ext cx="609600" cy="609600"/>
          </a:xfrm>
          <a:prstGeom prst="rect">
            <a:avLst/>
          </a:prstGeom>
        </p:spPr>
      </p:pic>
      <p:pic>
        <p:nvPicPr>
          <p:cNvPr id="11" name="Vannoy_FBP_Lecture21B_Session24_Slide03_Clip02">
            <a:hlinkClick r:id="" action="ppaction://media"/>
            <a:extLst>
              <a:ext uri="{FF2B5EF4-FFF2-40B4-BE49-F238E27FC236}">
                <a16:creationId xmlns:a16="http://schemas.microsoft.com/office/drawing/2014/main" id="{4C62EB57-CD2B-90DA-4B73-B5F41B7BCE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88470" y="848183"/>
            <a:ext cx="609600" cy="609600"/>
          </a:xfrm>
          <a:prstGeom prst="rect">
            <a:avLst/>
          </a:prstGeom>
        </p:spPr>
      </p:pic>
      <p:pic>
        <p:nvPicPr>
          <p:cNvPr id="12" name="Vannoy_FBP_Lecture21B_Session24_Slide03_Clip03">
            <a:hlinkClick r:id="" action="ppaction://media"/>
            <a:extLst>
              <a:ext uri="{FF2B5EF4-FFF2-40B4-BE49-F238E27FC236}">
                <a16:creationId xmlns:a16="http://schemas.microsoft.com/office/drawing/2014/main" id="{0D55BB14-A76A-F456-5DE2-6CFA814CA5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4694" y="2008094"/>
            <a:ext cx="609600" cy="609600"/>
          </a:xfrm>
          <a:prstGeom prst="rect">
            <a:avLst/>
          </a:prstGeom>
        </p:spPr>
      </p:pic>
      <p:pic>
        <p:nvPicPr>
          <p:cNvPr id="13" name="Vannoy_FBP_Lecture21B_Session24_Slide03_Clip04">
            <a:hlinkClick r:id="" action="ppaction://media"/>
            <a:extLst>
              <a:ext uri="{FF2B5EF4-FFF2-40B4-BE49-F238E27FC236}">
                <a16:creationId xmlns:a16="http://schemas.microsoft.com/office/drawing/2014/main" id="{C6A6A2B3-0566-4743-91D6-1C1C8269AD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4694" y="2999302"/>
            <a:ext cx="609600" cy="609600"/>
          </a:xfrm>
          <a:prstGeom prst="rect">
            <a:avLst/>
          </a:prstGeom>
        </p:spPr>
      </p:pic>
      <p:pic>
        <p:nvPicPr>
          <p:cNvPr id="14" name="Vannoy_FBP_Lecture21B_Session24_Slide03_Clip05">
            <a:hlinkClick r:id="" action="ppaction://media"/>
            <a:extLst>
              <a:ext uri="{FF2B5EF4-FFF2-40B4-BE49-F238E27FC236}">
                <a16:creationId xmlns:a16="http://schemas.microsoft.com/office/drawing/2014/main" id="{50AD1343-6D55-8122-CCC5-285FD577DAD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4694" y="4142301"/>
            <a:ext cx="609600" cy="609600"/>
          </a:xfrm>
          <a:prstGeom prst="rect">
            <a:avLst/>
          </a:prstGeom>
        </p:spPr>
      </p:pic>
      <p:pic>
        <p:nvPicPr>
          <p:cNvPr id="15" name="Vannoy_FBP_Lecture21B_Session24_Slide03_Clip06">
            <a:hlinkClick r:id="" action="ppaction://media"/>
            <a:extLst>
              <a:ext uri="{FF2B5EF4-FFF2-40B4-BE49-F238E27FC236}">
                <a16:creationId xmlns:a16="http://schemas.microsoft.com/office/drawing/2014/main" id="{D3BAB979-C0F3-0562-6089-FC65C9714A4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623" y="510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1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7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24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971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2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298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1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6717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13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20027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2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14949</TotalTime>
  <Words>156</Words>
  <Application>Microsoft Office PowerPoint</Application>
  <PresentationFormat>Widescreen</PresentationFormat>
  <Paragraphs>26</Paragraphs>
  <Slides>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239</cp:revision>
  <dcterms:created xsi:type="dcterms:W3CDTF">2023-02-18T16:12:42Z</dcterms:created>
  <dcterms:modified xsi:type="dcterms:W3CDTF">2023-03-11T18:48:08Z</dcterms:modified>
</cp:coreProperties>
</file>