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98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8" d="100"/>
          <a:sy n="78" d="100"/>
        </p:scale>
        <p:origin x="1260" y="8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4/2/2023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4/2/2023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4/2/2023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4/2/2023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4/2/2023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4/2/2023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4/2/2023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4/2/2023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4/2/2023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4/2/2023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4/2/2023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4/2/2023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4/2/2023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4/2/2023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4/2/2023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4/2/2023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4/2/2023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4/2/2023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2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openxmlformats.org/officeDocument/2006/relationships/slideLayout" Target="../slideLayouts/slideLayout2.xml"/><Relationship Id="rId3" Type="http://schemas.microsoft.com/office/2007/relationships/media" Target="../media/media9.mp3"/><Relationship Id="rId7" Type="http://schemas.microsoft.com/office/2007/relationships/media" Target="../media/media11.mp3"/><Relationship Id="rId12" Type="http://schemas.openxmlformats.org/officeDocument/2006/relationships/audio" Target="../media/media13.mp3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microsoft.com/office/2007/relationships/media" Target="../media/media13.mp3"/><Relationship Id="rId5" Type="http://schemas.microsoft.com/office/2007/relationships/media" Target="../media/media10.mp3"/><Relationship Id="rId10" Type="http://schemas.openxmlformats.org/officeDocument/2006/relationships/audio" Target="../media/media12.mp3"/><Relationship Id="rId4" Type="http://schemas.openxmlformats.org/officeDocument/2006/relationships/audio" Target="../media/media9.mp3"/><Relationship Id="rId9" Type="http://schemas.microsoft.com/office/2007/relationships/media" Target="../media/media12.mp3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Exodus to Exile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Ted Hildebrandt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8B:  Introduction To Judges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Ex_Exile_L8B_Slide01_01">
            <a:hlinkClick r:id="" action="ppaction://media"/>
            <a:extLst>
              <a:ext uri="{FF2B5EF4-FFF2-40B4-BE49-F238E27FC236}">
                <a16:creationId xmlns:a16="http://schemas.microsoft.com/office/drawing/2014/main" id="{D83A7F1E-B116-94AB-9967-FA784B24DF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35697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18053"/>
            <a:ext cx="11268430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IV.  The Book of Judges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Introductory Remarks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Emphasis on Israel’s Inner Weakness in Turning Away from Yahweh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Problem Israel faced Not Maintaining Fundamental Antithesis between the Way of Life of Israelites and the way of life of the Canaanites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Emphasis is Depiction of a Chaotic Social Condition that Led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to a Desire for a King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Gracious non-merited Intervention of the Covenant-Keeping God in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Spite of Israel’s Repeated Disobedience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Judges Intertextually </a:t>
            </a:r>
          </a:p>
        </p:txBody>
      </p:sp>
      <p:pic>
        <p:nvPicPr>
          <p:cNvPr id="4" name="Vannoy_Ex_Exile_L8B_Slide02_01">
            <a:hlinkClick r:id="" action="ppaction://media"/>
            <a:extLst>
              <a:ext uri="{FF2B5EF4-FFF2-40B4-BE49-F238E27FC236}">
                <a16:creationId xmlns:a16="http://schemas.microsoft.com/office/drawing/2014/main" id="{B31597AD-9D13-41BD-2F19-9CAAC9E8C6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85125" y="0"/>
            <a:ext cx="609600" cy="609600"/>
          </a:xfrm>
          <a:prstGeom prst="rect">
            <a:avLst/>
          </a:prstGeom>
        </p:spPr>
      </p:pic>
      <p:pic>
        <p:nvPicPr>
          <p:cNvPr id="5" name="Vannoy_Ex_Exile_L8B_Slide02_02">
            <a:hlinkClick r:id="" action="ppaction://media"/>
            <a:extLst>
              <a:ext uri="{FF2B5EF4-FFF2-40B4-BE49-F238E27FC236}">
                <a16:creationId xmlns:a16="http://schemas.microsoft.com/office/drawing/2014/main" id="{57DAB883-E1E1-201A-14CB-9409CD67A0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92560" y="848183"/>
            <a:ext cx="609600" cy="609600"/>
          </a:xfrm>
          <a:prstGeom prst="rect">
            <a:avLst/>
          </a:prstGeom>
        </p:spPr>
      </p:pic>
      <p:pic>
        <p:nvPicPr>
          <p:cNvPr id="6" name="Vannoy_Ex_Exile_L8B_Slide02_03">
            <a:hlinkClick r:id="" action="ppaction://media"/>
            <a:extLst>
              <a:ext uri="{FF2B5EF4-FFF2-40B4-BE49-F238E27FC236}">
                <a16:creationId xmlns:a16="http://schemas.microsoft.com/office/drawing/2014/main" id="{410047B0-77ED-9F7B-F74C-47AC6D69E16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85125" y="1896497"/>
            <a:ext cx="609600" cy="609600"/>
          </a:xfrm>
          <a:prstGeom prst="rect">
            <a:avLst/>
          </a:prstGeom>
        </p:spPr>
      </p:pic>
      <p:pic>
        <p:nvPicPr>
          <p:cNvPr id="7" name="Vannoy_Ex_Exile_L8B_Slide02_04">
            <a:hlinkClick r:id="" action="ppaction://media"/>
            <a:extLst>
              <a:ext uri="{FF2B5EF4-FFF2-40B4-BE49-F238E27FC236}">
                <a16:creationId xmlns:a16="http://schemas.microsoft.com/office/drawing/2014/main" id="{15FCB201-308D-702C-3A24-9EBA97B1901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09036" y="2850292"/>
            <a:ext cx="609600" cy="609600"/>
          </a:xfrm>
          <a:prstGeom prst="rect">
            <a:avLst/>
          </a:prstGeom>
        </p:spPr>
      </p:pic>
      <p:pic>
        <p:nvPicPr>
          <p:cNvPr id="8" name="Vannoy_Ex_Exile_L8B_Slide02_05">
            <a:hlinkClick r:id="" action="ppaction://media"/>
            <a:extLst>
              <a:ext uri="{FF2B5EF4-FFF2-40B4-BE49-F238E27FC236}">
                <a16:creationId xmlns:a16="http://schemas.microsoft.com/office/drawing/2014/main" id="{84DD8C16-A6D8-174F-F226-5D8B4E447A7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09036" y="3822622"/>
            <a:ext cx="609600" cy="609600"/>
          </a:xfrm>
          <a:prstGeom prst="rect">
            <a:avLst/>
          </a:prstGeom>
        </p:spPr>
      </p:pic>
      <p:pic>
        <p:nvPicPr>
          <p:cNvPr id="9" name="Vannoy_Ex_Exile_L8B_Slide02_06">
            <a:hlinkClick r:id="" action="ppaction://media"/>
            <a:extLst>
              <a:ext uri="{FF2B5EF4-FFF2-40B4-BE49-F238E27FC236}">
                <a16:creationId xmlns:a16="http://schemas.microsoft.com/office/drawing/2014/main" id="{08E53308-44BB-6277-0C18-017D7F70D00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98627" y="46687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3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6367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70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456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61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3567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07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66342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60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4392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993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18053"/>
            <a:ext cx="11268430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Content:  A Survey of the Book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The Ancient Near Eastern Situation from 1200 to 1050 BC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D.  Structure and Content of Judges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The Historical Background – Judge 1:1-2:5  -- First Introduction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The Theological Basis for Understanding Judges – Judges 2:6-3:4 –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Second Introduction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Judges’ Deuteronomy Connection and the Covenant Historian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Ex_Exile_L8B_Slide03_01">
            <a:hlinkClick r:id="" action="ppaction://media"/>
            <a:extLst>
              <a:ext uri="{FF2B5EF4-FFF2-40B4-BE49-F238E27FC236}">
                <a16:creationId xmlns:a16="http://schemas.microsoft.com/office/drawing/2014/main" id="{2F8251B3-9A27-DC39-DAEE-270AB641CC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49200" y="0"/>
            <a:ext cx="609600" cy="609600"/>
          </a:xfrm>
          <a:prstGeom prst="rect">
            <a:avLst/>
          </a:prstGeom>
        </p:spPr>
      </p:pic>
      <p:pic>
        <p:nvPicPr>
          <p:cNvPr id="5" name="Vannoy_Ex_Exile_L8B_Slide03_02">
            <a:hlinkClick r:id="" action="ppaction://media"/>
            <a:extLst>
              <a:ext uri="{FF2B5EF4-FFF2-40B4-BE49-F238E27FC236}">
                <a16:creationId xmlns:a16="http://schemas.microsoft.com/office/drawing/2014/main" id="{F71E2DA2-63A5-17E6-7443-FB9659AC7B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49200" y="1013253"/>
            <a:ext cx="609600" cy="609600"/>
          </a:xfrm>
          <a:prstGeom prst="rect">
            <a:avLst/>
          </a:prstGeom>
        </p:spPr>
      </p:pic>
      <p:pic>
        <p:nvPicPr>
          <p:cNvPr id="6" name="Vannoy_Ex_Exile_L8B_Slide03_03">
            <a:hlinkClick r:id="" action="ppaction://media"/>
            <a:extLst>
              <a:ext uri="{FF2B5EF4-FFF2-40B4-BE49-F238E27FC236}">
                <a16:creationId xmlns:a16="http://schemas.microsoft.com/office/drawing/2014/main" id="{D94E8431-9018-FF5B-977D-8275CD61DF3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13276" y="1859426"/>
            <a:ext cx="609600" cy="609600"/>
          </a:xfrm>
          <a:prstGeom prst="rect">
            <a:avLst/>
          </a:prstGeom>
        </p:spPr>
      </p:pic>
      <p:pic>
        <p:nvPicPr>
          <p:cNvPr id="7" name="Vannoy_Ex_Exile_L8B_Slide03_04">
            <a:hlinkClick r:id="" action="ppaction://media"/>
            <a:extLst>
              <a:ext uri="{FF2B5EF4-FFF2-40B4-BE49-F238E27FC236}">
                <a16:creationId xmlns:a16="http://schemas.microsoft.com/office/drawing/2014/main" id="{D8576041-D6D6-E5FB-4CD9-1964BEDE500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49200" y="2761204"/>
            <a:ext cx="609600" cy="609600"/>
          </a:xfrm>
          <a:prstGeom prst="rect">
            <a:avLst/>
          </a:prstGeom>
        </p:spPr>
      </p:pic>
      <p:pic>
        <p:nvPicPr>
          <p:cNvPr id="8" name="Vannoy_Ex_Exile_L8B_Slide03_05">
            <a:hlinkClick r:id="" action="ppaction://media"/>
            <a:extLst>
              <a:ext uri="{FF2B5EF4-FFF2-40B4-BE49-F238E27FC236}">
                <a16:creationId xmlns:a16="http://schemas.microsoft.com/office/drawing/2014/main" id="{63E31504-AE53-FACD-53EC-757A95A64D9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49200" y="3534033"/>
            <a:ext cx="609600" cy="609600"/>
          </a:xfrm>
          <a:prstGeom prst="rect">
            <a:avLst/>
          </a:prstGeom>
        </p:spPr>
      </p:pic>
      <p:pic>
        <p:nvPicPr>
          <p:cNvPr id="9" name="Vannoy_Ex_Exile_L8B_Slide03_06">
            <a:hlinkClick r:id="" action="ppaction://media"/>
            <a:extLst>
              <a:ext uri="{FF2B5EF4-FFF2-40B4-BE49-F238E27FC236}">
                <a16:creationId xmlns:a16="http://schemas.microsoft.com/office/drawing/2014/main" id="{2FFE11F4-74F7-3112-742E-912D6F2562F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02746" y="45153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9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194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21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66043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84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66537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55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14115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865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2636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22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22930</TotalTime>
  <Words>222</Words>
  <Application>Microsoft Office PowerPoint</Application>
  <PresentationFormat>Widescreen</PresentationFormat>
  <Paragraphs>21</Paragraphs>
  <Slides>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Exodus to Exile</vt:lpstr>
      <vt:lpstr>Exodus to Exile</vt:lpstr>
      <vt:lpstr>Exodus to Exile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361</cp:revision>
  <dcterms:created xsi:type="dcterms:W3CDTF">2023-02-18T16:12:42Z</dcterms:created>
  <dcterms:modified xsi:type="dcterms:W3CDTF">2023-04-02T14:11:07Z</dcterms:modified>
</cp:coreProperties>
</file>