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102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21" Type="http://schemas.openxmlformats.org/officeDocument/2006/relationships/slideLayout" Target="../slideLayouts/slideLayout2.xml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audio" Target="../media/media19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microsoft.com/office/2007/relationships/media" Target="../media/media19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6b:  Date of Deuteronomy, Joshua and the Conquest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6B_Slide01_01">
            <a:hlinkClick r:id="" action="ppaction://media"/>
            <a:extLst>
              <a:ext uri="{FF2B5EF4-FFF2-40B4-BE49-F238E27FC236}">
                <a16:creationId xmlns:a16="http://schemas.microsoft.com/office/drawing/2014/main" id="{88BDBA9B-D6ED-E1FE-E153-451B15C8B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9220" y="118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Date of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Influence of Deuteronomy on the Historical Books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Deuteronomistic Historian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DtrH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Deuteronomic Influence [better]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Death of Moses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Joshua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Introductory Remarks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1.  The Basic Theme and Structure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Land as a Gift from God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Joshua as a Transition Book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Serve Theme </a:t>
            </a:r>
          </a:p>
        </p:txBody>
      </p:sp>
      <p:pic>
        <p:nvPicPr>
          <p:cNvPr id="12" name="Vannoy_Ex_Exile_L6B_Slide02_01">
            <a:hlinkClick r:id="" action="ppaction://media"/>
            <a:extLst>
              <a:ext uri="{FF2B5EF4-FFF2-40B4-BE49-F238E27FC236}">
                <a16:creationId xmlns:a16="http://schemas.microsoft.com/office/drawing/2014/main" id="{7EC540FD-C0D6-72C3-25DA-6287185FA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34900" y="-134022"/>
            <a:ext cx="609600" cy="609600"/>
          </a:xfrm>
          <a:prstGeom prst="rect">
            <a:avLst/>
          </a:prstGeom>
        </p:spPr>
      </p:pic>
      <p:pic>
        <p:nvPicPr>
          <p:cNvPr id="13" name="Vannoy_Ex_Exile_L6B_Slide02_02">
            <a:hlinkClick r:id="" action="ppaction://media"/>
            <a:extLst>
              <a:ext uri="{FF2B5EF4-FFF2-40B4-BE49-F238E27FC236}">
                <a16:creationId xmlns:a16="http://schemas.microsoft.com/office/drawing/2014/main" id="{E5FEC0DF-9D4A-18FA-F027-C23175CD17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34900" y="852196"/>
            <a:ext cx="609600" cy="609600"/>
          </a:xfrm>
          <a:prstGeom prst="rect">
            <a:avLst/>
          </a:prstGeom>
        </p:spPr>
      </p:pic>
      <p:pic>
        <p:nvPicPr>
          <p:cNvPr id="14" name="Vannoy_Ex_Exile_L6B_Slide02_03">
            <a:hlinkClick r:id="" action="ppaction://media"/>
            <a:extLst>
              <a:ext uri="{FF2B5EF4-FFF2-40B4-BE49-F238E27FC236}">
                <a16:creationId xmlns:a16="http://schemas.microsoft.com/office/drawing/2014/main" id="{96F03DBE-1156-853D-A55C-D204F99DC5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5850" y="1729740"/>
            <a:ext cx="609600" cy="609600"/>
          </a:xfrm>
          <a:prstGeom prst="rect">
            <a:avLst/>
          </a:prstGeom>
        </p:spPr>
      </p:pic>
      <p:pic>
        <p:nvPicPr>
          <p:cNvPr id="15" name="Vannoy_Ex_Exile_L6B_Slide02_04">
            <a:hlinkClick r:id="" action="ppaction://media"/>
            <a:extLst>
              <a:ext uri="{FF2B5EF4-FFF2-40B4-BE49-F238E27FC236}">
                <a16:creationId xmlns:a16="http://schemas.microsoft.com/office/drawing/2014/main" id="{01778A16-2552-FDD6-6AE9-77A214AA94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34900" y="2595854"/>
            <a:ext cx="609600" cy="609600"/>
          </a:xfrm>
          <a:prstGeom prst="rect">
            <a:avLst/>
          </a:prstGeom>
        </p:spPr>
      </p:pic>
      <p:pic>
        <p:nvPicPr>
          <p:cNvPr id="16" name="Vannoy_Ex_Exile_L6B_Slide02_05">
            <a:hlinkClick r:id="" action="ppaction://media"/>
            <a:extLst>
              <a:ext uri="{FF2B5EF4-FFF2-40B4-BE49-F238E27FC236}">
                <a16:creationId xmlns:a16="http://schemas.microsoft.com/office/drawing/2014/main" id="{F1989C66-2F2C-AF1A-9BE9-9B5FAD7F27B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5850" y="3473398"/>
            <a:ext cx="609600" cy="609600"/>
          </a:xfrm>
          <a:prstGeom prst="rect">
            <a:avLst/>
          </a:prstGeom>
        </p:spPr>
      </p:pic>
      <p:pic>
        <p:nvPicPr>
          <p:cNvPr id="17" name="Vannoy_Ex_Exile_L6B_Slide02_06">
            <a:hlinkClick r:id="" action="ppaction://media"/>
            <a:extLst>
              <a:ext uri="{FF2B5EF4-FFF2-40B4-BE49-F238E27FC236}">
                <a16:creationId xmlns:a16="http://schemas.microsoft.com/office/drawing/2014/main" id="{4119A13A-A43D-DC35-0993-06F396785CD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3490" y="4350942"/>
            <a:ext cx="609600" cy="609600"/>
          </a:xfrm>
          <a:prstGeom prst="rect">
            <a:avLst/>
          </a:prstGeom>
        </p:spPr>
      </p:pic>
      <p:pic>
        <p:nvPicPr>
          <p:cNvPr id="18" name="Vannoy_Ex_Exile_L6B_Slide02_07">
            <a:hlinkClick r:id="" action="ppaction://media"/>
            <a:extLst>
              <a:ext uri="{FF2B5EF4-FFF2-40B4-BE49-F238E27FC236}">
                <a16:creationId xmlns:a16="http://schemas.microsoft.com/office/drawing/2014/main" id="{7143EC6A-1A2F-7A36-B089-5AECF1B857F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4450" y="5124450"/>
            <a:ext cx="609600" cy="609600"/>
          </a:xfrm>
          <a:prstGeom prst="rect">
            <a:avLst/>
          </a:prstGeom>
        </p:spPr>
      </p:pic>
      <p:pic>
        <p:nvPicPr>
          <p:cNvPr id="19" name="Vannoy_Ex_Exile_L6B_Slide02_08">
            <a:hlinkClick r:id="" action="ppaction://media"/>
            <a:extLst>
              <a:ext uri="{FF2B5EF4-FFF2-40B4-BE49-F238E27FC236}">
                <a16:creationId xmlns:a16="http://schemas.microsoft.com/office/drawing/2014/main" id="{F07B1B16-A5A3-D83A-015F-9977C22DA00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83490" y="6005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6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18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3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957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91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75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0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383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98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856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27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36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8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922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77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Primary Character or Personality of Joshua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External Evidence for the Historical Events Recorded in Joshua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Amarna Letters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Merneptah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Stela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 The Destruction Levels in Cities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Contemporary Approaches to the Establishment of Israel in Canaan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Conquest Model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Migration or Infiltration Model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 The Peasant Revolt Model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 John Bright’s Various Positions </a:t>
            </a:r>
          </a:p>
        </p:txBody>
      </p:sp>
      <p:pic>
        <p:nvPicPr>
          <p:cNvPr id="4" name="Vannoy_Ex_Exile_L6B_Slide03_01">
            <a:hlinkClick r:id="" action="ppaction://media"/>
            <a:extLst>
              <a:ext uri="{FF2B5EF4-FFF2-40B4-BE49-F238E27FC236}">
                <a16:creationId xmlns:a16="http://schemas.microsoft.com/office/drawing/2014/main" id="{7EC9F581-63B8-7700-FFB9-496116DE2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4950" y="147918"/>
            <a:ext cx="609600" cy="609600"/>
          </a:xfrm>
          <a:prstGeom prst="rect">
            <a:avLst/>
          </a:prstGeom>
        </p:spPr>
      </p:pic>
      <p:pic>
        <p:nvPicPr>
          <p:cNvPr id="5" name="Vannoy_Ex_Exile_L6B_Slide03_02">
            <a:hlinkClick r:id="" action="ppaction://media"/>
            <a:extLst>
              <a:ext uri="{FF2B5EF4-FFF2-40B4-BE49-F238E27FC236}">
                <a16:creationId xmlns:a16="http://schemas.microsoft.com/office/drawing/2014/main" id="{45BE09D4-2424-61A3-EC18-27D65666C9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0150" y="1152983"/>
            <a:ext cx="609600" cy="609600"/>
          </a:xfrm>
          <a:prstGeom prst="rect">
            <a:avLst/>
          </a:prstGeom>
        </p:spPr>
      </p:pic>
      <p:pic>
        <p:nvPicPr>
          <p:cNvPr id="6" name="Vannoy_Ex_Exile_L6B_Slide03_03">
            <a:hlinkClick r:id="" action="ppaction://media"/>
            <a:extLst>
              <a:ext uri="{FF2B5EF4-FFF2-40B4-BE49-F238E27FC236}">
                <a16:creationId xmlns:a16="http://schemas.microsoft.com/office/drawing/2014/main" id="{2D3B36A0-37CD-196A-3EF4-69F10679C7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0150" y="2061210"/>
            <a:ext cx="609600" cy="609600"/>
          </a:xfrm>
          <a:prstGeom prst="rect">
            <a:avLst/>
          </a:prstGeom>
        </p:spPr>
      </p:pic>
      <p:pic>
        <p:nvPicPr>
          <p:cNvPr id="7" name="Vannoy_Ex_Exile_L6B_Slide03_04">
            <a:hlinkClick r:id="" action="ppaction://media"/>
            <a:extLst>
              <a:ext uri="{FF2B5EF4-FFF2-40B4-BE49-F238E27FC236}">
                <a16:creationId xmlns:a16="http://schemas.microsoft.com/office/drawing/2014/main" id="{90BF3D3C-C16F-CBDD-BD0E-A7DD20EF747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09220" y="2958007"/>
            <a:ext cx="609600" cy="609600"/>
          </a:xfrm>
          <a:prstGeom prst="rect">
            <a:avLst/>
          </a:prstGeom>
        </p:spPr>
      </p:pic>
      <p:pic>
        <p:nvPicPr>
          <p:cNvPr id="8" name="Vannoy_Ex_Exile_L6B_Slide03_05">
            <a:hlinkClick r:id="" action="ppaction://media"/>
            <a:extLst>
              <a:ext uri="{FF2B5EF4-FFF2-40B4-BE49-F238E27FC236}">
                <a16:creationId xmlns:a16="http://schemas.microsoft.com/office/drawing/2014/main" id="{6F02D6CE-3642-9007-9F57-4FCDE6CCD43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0150" y="3814341"/>
            <a:ext cx="609600" cy="609600"/>
          </a:xfrm>
          <a:prstGeom prst="rect">
            <a:avLst/>
          </a:prstGeom>
        </p:spPr>
      </p:pic>
      <p:pic>
        <p:nvPicPr>
          <p:cNvPr id="9" name="Vannoy_Ex_Exile_L6B_Slide03_06">
            <a:hlinkClick r:id="" action="ppaction://media"/>
            <a:extLst>
              <a:ext uri="{FF2B5EF4-FFF2-40B4-BE49-F238E27FC236}">
                <a16:creationId xmlns:a16="http://schemas.microsoft.com/office/drawing/2014/main" id="{0833F86F-555B-3AD2-AD72-75C6743F8FC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90170" y="4682105"/>
            <a:ext cx="609600" cy="609600"/>
          </a:xfrm>
          <a:prstGeom prst="rect">
            <a:avLst/>
          </a:prstGeom>
        </p:spPr>
      </p:pic>
      <p:pic>
        <p:nvPicPr>
          <p:cNvPr id="10" name="Vannoy_Ex_Exile_L6B_Slide03_07">
            <a:hlinkClick r:id="" action="ppaction://media"/>
            <a:extLst>
              <a:ext uri="{FF2B5EF4-FFF2-40B4-BE49-F238E27FC236}">
                <a16:creationId xmlns:a16="http://schemas.microsoft.com/office/drawing/2014/main" id="{459C5D1A-5C78-6F01-2851-D2B88F75BF9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0150" y="5463296"/>
            <a:ext cx="609600" cy="609600"/>
          </a:xfrm>
          <a:prstGeom prst="rect">
            <a:avLst/>
          </a:prstGeom>
        </p:spPr>
      </p:pic>
      <p:pic>
        <p:nvPicPr>
          <p:cNvPr id="11" name="Vannoy_Ex_Exile_L6B_Slide03_08">
            <a:hlinkClick r:id="" action="ppaction://media"/>
            <a:extLst>
              <a:ext uri="{FF2B5EF4-FFF2-40B4-BE49-F238E27FC236}">
                <a16:creationId xmlns:a16="http://schemas.microsoft.com/office/drawing/2014/main" id="{532C4F21-EC61-5A10-85FF-84A5A64DF52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4950" y="6219367"/>
            <a:ext cx="609600" cy="609600"/>
          </a:xfrm>
          <a:prstGeom prst="rect">
            <a:avLst/>
          </a:prstGeom>
        </p:spPr>
      </p:pic>
      <p:pic>
        <p:nvPicPr>
          <p:cNvPr id="12" name="Vannoy_Ex_Exile_L6B_Slide03_09">
            <a:hlinkClick r:id="" action="ppaction://media"/>
            <a:extLst>
              <a:ext uri="{FF2B5EF4-FFF2-40B4-BE49-F238E27FC236}">
                <a16:creationId xmlns:a16="http://schemas.microsoft.com/office/drawing/2014/main" id="{B9F95934-ED84-5B48-559B-5A568FD6787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550" y="7078449"/>
            <a:ext cx="609600" cy="609600"/>
          </a:xfrm>
          <a:prstGeom prst="rect">
            <a:avLst/>
          </a:prstGeom>
        </p:spPr>
      </p:pic>
      <p:pic>
        <p:nvPicPr>
          <p:cNvPr id="13" name="Vannoy_Ex_Exile_L6B_Slide03_10">
            <a:hlinkClick r:id="" action="ppaction://media"/>
            <a:extLst>
              <a:ext uri="{FF2B5EF4-FFF2-40B4-BE49-F238E27FC236}">
                <a16:creationId xmlns:a16="http://schemas.microsoft.com/office/drawing/2014/main" id="{80B13DBC-3070-4127-4A1A-E66307AAC9A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77897" y="7227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479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191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85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884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4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324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638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9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794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06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55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57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8286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84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01712"/>
            <a:ext cx="10680955" cy="4012247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Minimalist and Historically Reliable Positions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Vannoy_Ex_Exile_L6B_Slide04_01">
            <a:hlinkClick r:id="" action="ppaction://media"/>
            <a:extLst>
              <a:ext uri="{FF2B5EF4-FFF2-40B4-BE49-F238E27FC236}">
                <a16:creationId xmlns:a16="http://schemas.microsoft.com/office/drawing/2014/main" id="{B8B00754-2231-A757-09C4-01D040B63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0630" y="255270"/>
            <a:ext cx="609600" cy="609600"/>
          </a:xfrm>
          <a:prstGeom prst="rect">
            <a:avLst/>
          </a:prstGeom>
        </p:spPr>
      </p:pic>
      <p:pic>
        <p:nvPicPr>
          <p:cNvPr id="8" name="Vannoy_Ex_Exile_L6B_Slide04_02">
            <a:hlinkClick r:id="" action="ppaction://media"/>
            <a:extLst>
              <a:ext uri="{FF2B5EF4-FFF2-40B4-BE49-F238E27FC236}">
                <a16:creationId xmlns:a16="http://schemas.microsoft.com/office/drawing/2014/main" id="{43871DAB-14B1-B41B-7078-2439C60A9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4940" y="129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21864</TotalTime>
  <Words>225</Words>
  <Application>Microsoft Office PowerPoint</Application>
  <PresentationFormat>Widescreen</PresentationFormat>
  <Paragraphs>29</Paragraphs>
  <Slides>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337</cp:revision>
  <dcterms:created xsi:type="dcterms:W3CDTF">2023-02-18T16:12:42Z</dcterms:created>
  <dcterms:modified xsi:type="dcterms:W3CDTF">2023-03-30T15:29:50Z</dcterms:modified>
</cp:coreProperties>
</file>