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7" r:id="rId1"/>
  </p:sldMasterIdLst>
  <p:sldIdLst>
    <p:sldId id="256" r:id="rId2"/>
    <p:sldId id="258" r:id="rId3"/>
    <p:sldId id="295" r:id="rId4"/>
    <p:sldId id="294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68" d="100"/>
          <a:sy n="68" d="100"/>
        </p:scale>
        <p:origin x="1620" y="10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0B27-DE4C-4B9E-BB11-B9027034A00F}" type="datetimeFigureOut">
              <a:rPr lang="en-US" smtClean="0"/>
              <a:pPr/>
              <a:t>3/29/2023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05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smtClean="0"/>
              <a:t>3/29/2023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561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smtClean="0"/>
              <a:t>3/29/2023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793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3/29/2023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757766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smtClean="0"/>
              <a:t>3/29/2023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79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smtClean="0"/>
              <a:t>3/29/2023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041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smtClean="0"/>
              <a:t>3/29/2023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81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smtClean="0"/>
              <a:t>3/29/2023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194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smtClean="0"/>
              <a:t>3/29/2023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698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smtClean="0"/>
              <a:t>3/29/2023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500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smtClean="0"/>
              <a:t>3/29/2023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198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smtClean="0"/>
              <a:t>3/29/2023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44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smtClean="0"/>
              <a:t>3/29/2023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933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smtClean="0"/>
              <a:t>3/29/2023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92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smtClean="0"/>
              <a:t>3/29/2023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96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smtClean="0"/>
              <a:t>3/29/2023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195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smtClean="0"/>
              <a:t>3/29/2023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002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E0D914D-B099-4142-A885-11F276715148}" type="datetimeFigureOut">
              <a:rPr lang="en-US" smtClean="0"/>
              <a:t>3/29/2023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1444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18" Type="http://schemas.openxmlformats.org/officeDocument/2006/relationships/image" Target="../media/image7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6" Type="http://schemas.openxmlformats.org/officeDocument/2006/relationships/audio" Target="../media/media9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microsoft.com/office/2007/relationships/media" Target="../media/media9.mp3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3.mp3"/><Relationship Id="rId13" Type="http://schemas.microsoft.com/office/2007/relationships/media" Target="../media/media16.mp3"/><Relationship Id="rId18" Type="http://schemas.openxmlformats.org/officeDocument/2006/relationships/image" Target="../media/image7.png"/><Relationship Id="rId3" Type="http://schemas.microsoft.com/office/2007/relationships/media" Target="../media/media11.mp3"/><Relationship Id="rId7" Type="http://schemas.microsoft.com/office/2007/relationships/media" Target="../media/media13.mp3"/><Relationship Id="rId12" Type="http://schemas.openxmlformats.org/officeDocument/2006/relationships/audio" Target="../media/media15.mp3"/><Relationship Id="rId17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6" Type="http://schemas.openxmlformats.org/officeDocument/2006/relationships/audio" Target="../media/media17.mp3"/><Relationship Id="rId1" Type="http://schemas.microsoft.com/office/2007/relationships/media" Target="../media/media10.mp3"/><Relationship Id="rId6" Type="http://schemas.openxmlformats.org/officeDocument/2006/relationships/audio" Target="../media/media12.mp3"/><Relationship Id="rId11" Type="http://schemas.microsoft.com/office/2007/relationships/media" Target="../media/media15.mp3"/><Relationship Id="rId5" Type="http://schemas.microsoft.com/office/2007/relationships/media" Target="../media/media12.mp3"/><Relationship Id="rId15" Type="http://schemas.microsoft.com/office/2007/relationships/media" Target="../media/media17.mp3"/><Relationship Id="rId10" Type="http://schemas.openxmlformats.org/officeDocument/2006/relationships/audio" Target="../media/media14.mp3"/><Relationship Id="rId4" Type="http://schemas.openxmlformats.org/officeDocument/2006/relationships/audio" Target="../media/media11.mp3"/><Relationship Id="rId9" Type="http://schemas.microsoft.com/office/2007/relationships/media" Target="../media/media14.mp3"/><Relationship Id="rId14" Type="http://schemas.openxmlformats.org/officeDocument/2006/relationships/audio" Target="../media/media16.mp3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19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audio" Target="../media/media20.mp3"/><Relationship Id="rId5" Type="http://schemas.microsoft.com/office/2007/relationships/media" Target="../media/media20.mp3"/><Relationship Id="rId4" Type="http://schemas.openxmlformats.org/officeDocument/2006/relationships/audio" Target="../media/media19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EF4AA-2539-5263-C830-394F4AB1B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355" y="519608"/>
            <a:ext cx="11020112" cy="1416115"/>
          </a:xfrm>
        </p:spPr>
        <p:txBody>
          <a:bodyPr/>
          <a:lstStyle/>
          <a:p>
            <a:r>
              <a:rPr lang="en-US" sz="5400" dirty="0"/>
              <a:t>      Exodus to Exile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730062-5DCA-AFA9-AA0C-B73D1BA3A8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688904"/>
            <a:ext cx="8825658" cy="216909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Dr. Robert </a:t>
            </a:r>
            <a:r>
              <a:rPr lang="en-US" sz="3200" b="1" dirty="0" err="1">
                <a:solidFill>
                  <a:schemeClr val="tx1"/>
                </a:solidFill>
              </a:rPr>
              <a:t>Vannoy</a:t>
            </a:r>
            <a:endParaRPr lang="en-US" sz="3200" b="1" dirty="0">
              <a:solidFill>
                <a:schemeClr val="tx1"/>
              </a:solidFill>
            </a:endParaRPr>
          </a:p>
          <a:p>
            <a:pPr algn="ctr"/>
            <a:r>
              <a:rPr lang="en-US" sz="1800" dirty="0" err="1">
                <a:solidFill>
                  <a:schemeClr val="tx1"/>
                </a:solidFill>
              </a:rPr>
              <a:t>ReNarrated</a:t>
            </a:r>
            <a:r>
              <a:rPr lang="en-US" sz="1800" dirty="0">
                <a:solidFill>
                  <a:schemeClr val="tx1"/>
                </a:solidFill>
              </a:rPr>
              <a:t> by Dr. Ted Hildebrandt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© 2023  Robert </a:t>
            </a:r>
            <a:r>
              <a:rPr lang="en-US" sz="1600" dirty="0" err="1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Vannoy</a:t>
            </a: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 &amp; Ted Hildebrandt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A501820-D71F-8F33-C587-4CD99EA96E21}"/>
              </a:ext>
            </a:extLst>
          </p:cNvPr>
          <p:cNvSpPr txBox="1">
            <a:spLocks/>
          </p:cNvSpPr>
          <p:nvPr/>
        </p:nvSpPr>
        <p:spPr>
          <a:xfrm>
            <a:off x="122549" y="3161211"/>
            <a:ext cx="7938361" cy="98268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3600" b="1" dirty="0">
                <a:solidFill>
                  <a:schemeClr val="tx1"/>
                </a:solidFill>
              </a:rPr>
              <a:t>Lecture 6A:  Numbers and Deuteronomy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B99928-D4BF-24E3-6525-EF470C9C7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271" y="2164318"/>
            <a:ext cx="3465196" cy="4432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5" name="Vannoy_Ex_Exile_L6A_Slide01_01">
            <a:hlinkClick r:id="" action="ppaction://media"/>
            <a:extLst>
              <a:ext uri="{FF2B5EF4-FFF2-40B4-BE49-F238E27FC236}">
                <a16:creationId xmlns:a16="http://schemas.microsoft.com/office/drawing/2014/main" id="{0BAB5B2C-8BE7-F124-7BD9-4CBEA592DB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204874" y="-30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4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Exodus to Exile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267" y="1461796"/>
            <a:ext cx="11268430" cy="529735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Review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II. D. 12. d. The Men Were Numbered and the Positions Assigned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12. c.  The Levites Are Numbered and Their Duties Assigned – Numbers 3:1-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        4:49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d.  The Law of Jealousy – Numbers 5:11-31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Trial by Ordeal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e.  The Law of the Nazirite – Numbers 6:1-21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f.  The Offering of the Princes at the Dedication of the Altar – Numbers 7:1-89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g.  The Second Passover after Leaving Egypt – Numbers 9:1-14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h.  Divine Provision for Direction and Guidance, Israel is Now to Start to Leave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Sinai on their Journey Towards the Land of Canaan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" name="Vannoy_Ex_Exile_L6A_Slide02_01">
            <a:hlinkClick r:id="" action="ppaction://media"/>
            <a:extLst>
              <a:ext uri="{FF2B5EF4-FFF2-40B4-BE49-F238E27FC236}">
                <a16:creationId xmlns:a16="http://schemas.microsoft.com/office/drawing/2014/main" id="{202F848C-3469-DB59-965F-6E79660D7D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937588" y="24618"/>
            <a:ext cx="609600" cy="609600"/>
          </a:xfrm>
          <a:prstGeom prst="rect">
            <a:avLst/>
          </a:prstGeom>
        </p:spPr>
      </p:pic>
      <p:pic>
        <p:nvPicPr>
          <p:cNvPr id="5" name="Vannoy_Ex_Exile_L6A_Slide02_02">
            <a:hlinkClick r:id="" action="ppaction://media"/>
            <a:extLst>
              <a:ext uri="{FF2B5EF4-FFF2-40B4-BE49-F238E27FC236}">
                <a16:creationId xmlns:a16="http://schemas.microsoft.com/office/drawing/2014/main" id="{B5DAF777-1339-96C4-3CFF-4960E14E747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242388" y="999978"/>
            <a:ext cx="609600" cy="609600"/>
          </a:xfrm>
          <a:prstGeom prst="rect">
            <a:avLst/>
          </a:prstGeom>
        </p:spPr>
      </p:pic>
      <p:pic>
        <p:nvPicPr>
          <p:cNvPr id="6" name="Vannoy_Ex_Exile_L6A_Slide02_03">
            <a:hlinkClick r:id="" action="ppaction://media"/>
            <a:extLst>
              <a:ext uri="{FF2B5EF4-FFF2-40B4-BE49-F238E27FC236}">
                <a16:creationId xmlns:a16="http://schemas.microsoft.com/office/drawing/2014/main" id="{9D6DCA6E-0A20-4C3F-2F7D-9E31D3D5F42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242388" y="1975338"/>
            <a:ext cx="609600" cy="609600"/>
          </a:xfrm>
          <a:prstGeom prst="rect">
            <a:avLst/>
          </a:prstGeom>
        </p:spPr>
      </p:pic>
      <p:pic>
        <p:nvPicPr>
          <p:cNvPr id="7" name="Vannoy_Ex_Exile_L6A_Slide02_04">
            <a:hlinkClick r:id="" action="ppaction://media"/>
            <a:extLst>
              <a:ext uri="{FF2B5EF4-FFF2-40B4-BE49-F238E27FC236}">
                <a16:creationId xmlns:a16="http://schemas.microsoft.com/office/drawing/2014/main" id="{21AA7AEA-4CE9-6775-2ED5-27B305F74B9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106400" y="2844018"/>
            <a:ext cx="609600" cy="609600"/>
          </a:xfrm>
          <a:prstGeom prst="rect">
            <a:avLst/>
          </a:prstGeom>
        </p:spPr>
      </p:pic>
      <p:pic>
        <p:nvPicPr>
          <p:cNvPr id="8" name="Vannoy_Ex_Exile_L6A_Slide02_05">
            <a:hlinkClick r:id="" action="ppaction://media"/>
            <a:extLst>
              <a:ext uri="{FF2B5EF4-FFF2-40B4-BE49-F238E27FC236}">
                <a16:creationId xmlns:a16="http://schemas.microsoft.com/office/drawing/2014/main" id="{AB9FEAF6-8F18-6C49-1338-1B47021113A5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411200" y="3819378"/>
            <a:ext cx="609600" cy="609600"/>
          </a:xfrm>
          <a:prstGeom prst="rect">
            <a:avLst/>
          </a:prstGeom>
        </p:spPr>
      </p:pic>
      <p:pic>
        <p:nvPicPr>
          <p:cNvPr id="9" name="Vannoy_Ex_Exile_L6A_Slide02_06">
            <a:hlinkClick r:id="" action="ppaction://media"/>
            <a:extLst>
              <a:ext uri="{FF2B5EF4-FFF2-40B4-BE49-F238E27FC236}">
                <a16:creationId xmlns:a16="http://schemas.microsoft.com/office/drawing/2014/main" id="{8F44B58F-A159-56A4-F046-DC11D86599B5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242388" y="4794738"/>
            <a:ext cx="609600" cy="609600"/>
          </a:xfrm>
          <a:prstGeom prst="rect">
            <a:avLst/>
          </a:prstGeom>
        </p:spPr>
      </p:pic>
      <p:pic>
        <p:nvPicPr>
          <p:cNvPr id="10" name="Vannoy_Ex_Exile_L6A_Slide02_07">
            <a:hlinkClick r:id="" action="ppaction://media"/>
            <a:extLst>
              <a:ext uri="{FF2B5EF4-FFF2-40B4-BE49-F238E27FC236}">
                <a16:creationId xmlns:a16="http://schemas.microsoft.com/office/drawing/2014/main" id="{DA146348-C3F2-D02C-B61C-4C8C4C23BF6F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106400" y="5730240"/>
            <a:ext cx="609600" cy="609600"/>
          </a:xfrm>
          <a:prstGeom prst="rect">
            <a:avLst/>
          </a:prstGeom>
        </p:spPr>
      </p:pic>
      <p:pic>
        <p:nvPicPr>
          <p:cNvPr id="11" name="Vannoy_Ex_Exile_L6A_Slide02_08">
            <a:hlinkClick r:id="" action="ppaction://media"/>
            <a:extLst>
              <a:ext uri="{FF2B5EF4-FFF2-40B4-BE49-F238E27FC236}">
                <a16:creationId xmlns:a16="http://schemas.microsoft.com/office/drawing/2014/main" id="{2823C18B-8678-A6E7-38C3-906FE3A15144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937588" y="6705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2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23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84874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910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77967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361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16076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0824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26325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1253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440855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3631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79166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6795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84912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0284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Exodus to Exile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267" y="1461796"/>
            <a:ext cx="11268430" cy="529735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Skipping e., f. and g.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f.  Balaam Oracles &amp; Divine Kingship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h.  Moses’ Last Days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1.  Deuteronomy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    a.  Name of the Book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b.  The Significance of Deuteronomy in the Old Testament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Setting and Background 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On the Plains of Moab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Shema and Loving God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Deuteronomy 30 </a:t>
            </a:r>
          </a:p>
        </p:txBody>
      </p:sp>
      <p:pic>
        <p:nvPicPr>
          <p:cNvPr id="4" name="Vannoy_Ex_Exile_L6A_Slide03_01">
            <a:hlinkClick r:id="" action="ppaction://media"/>
            <a:extLst>
              <a:ext uri="{FF2B5EF4-FFF2-40B4-BE49-F238E27FC236}">
                <a16:creationId xmlns:a16="http://schemas.microsoft.com/office/drawing/2014/main" id="{C0F124BC-038D-F012-1896-8B66BF4524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021994" y="-156882"/>
            <a:ext cx="609600" cy="609600"/>
          </a:xfrm>
          <a:prstGeom prst="rect">
            <a:avLst/>
          </a:prstGeom>
        </p:spPr>
      </p:pic>
      <p:pic>
        <p:nvPicPr>
          <p:cNvPr id="5" name="Vannoy_Ex_Exile_L6A_Slide03_02">
            <a:hlinkClick r:id="" action="ppaction://media"/>
            <a:extLst>
              <a:ext uri="{FF2B5EF4-FFF2-40B4-BE49-F238E27FC236}">
                <a16:creationId xmlns:a16="http://schemas.microsoft.com/office/drawing/2014/main" id="{279504C5-3D0C-8986-A8E4-A957AFC7776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021994" y="852196"/>
            <a:ext cx="609600" cy="609600"/>
          </a:xfrm>
          <a:prstGeom prst="rect">
            <a:avLst/>
          </a:prstGeom>
        </p:spPr>
      </p:pic>
      <p:pic>
        <p:nvPicPr>
          <p:cNvPr id="6" name="Vannoy_Ex_Exile_L6A_Slide03_03">
            <a:hlinkClick r:id="" action="ppaction://media"/>
            <a:extLst>
              <a:ext uri="{FF2B5EF4-FFF2-40B4-BE49-F238E27FC236}">
                <a16:creationId xmlns:a16="http://schemas.microsoft.com/office/drawing/2014/main" id="{3004F94B-052D-F1DB-4B01-BBDD27D13B4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026683" y="1717431"/>
            <a:ext cx="609600" cy="609600"/>
          </a:xfrm>
          <a:prstGeom prst="rect">
            <a:avLst/>
          </a:prstGeom>
        </p:spPr>
      </p:pic>
      <p:pic>
        <p:nvPicPr>
          <p:cNvPr id="7" name="Vannoy_Ex_Exile_L6A_Slide03_04">
            <a:hlinkClick r:id="" action="ppaction://media"/>
            <a:extLst>
              <a:ext uri="{FF2B5EF4-FFF2-40B4-BE49-F238E27FC236}">
                <a16:creationId xmlns:a16="http://schemas.microsoft.com/office/drawing/2014/main" id="{FAADB108-AF4D-8CC4-7AF0-8E33D41080F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021994" y="2582666"/>
            <a:ext cx="609600" cy="609600"/>
          </a:xfrm>
          <a:prstGeom prst="rect">
            <a:avLst/>
          </a:prstGeom>
        </p:spPr>
      </p:pic>
      <p:pic>
        <p:nvPicPr>
          <p:cNvPr id="8" name="Vannoy_Ex_Exile_L6A_Slide03_05">
            <a:hlinkClick r:id="" action="ppaction://media"/>
            <a:extLst>
              <a:ext uri="{FF2B5EF4-FFF2-40B4-BE49-F238E27FC236}">
                <a16:creationId xmlns:a16="http://schemas.microsoft.com/office/drawing/2014/main" id="{BD4CEE19-DB49-05B6-A1B3-44F7BC5FE47A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021994" y="3469219"/>
            <a:ext cx="609600" cy="609600"/>
          </a:xfrm>
          <a:prstGeom prst="rect">
            <a:avLst/>
          </a:prstGeom>
        </p:spPr>
      </p:pic>
      <p:pic>
        <p:nvPicPr>
          <p:cNvPr id="9" name="Vannoy_Ex_Exile_L6A_Slide03_06">
            <a:hlinkClick r:id="" action="ppaction://media"/>
            <a:extLst>
              <a:ext uri="{FF2B5EF4-FFF2-40B4-BE49-F238E27FC236}">
                <a16:creationId xmlns:a16="http://schemas.microsoft.com/office/drawing/2014/main" id="{0F5D7F09-597C-B763-EED6-1D79A198B72E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021994" y="4313136"/>
            <a:ext cx="609600" cy="609600"/>
          </a:xfrm>
          <a:prstGeom prst="rect">
            <a:avLst/>
          </a:prstGeom>
        </p:spPr>
      </p:pic>
      <p:pic>
        <p:nvPicPr>
          <p:cNvPr id="10" name="Vannoy_Ex_Exile_L6A_Slide03_07">
            <a:hlinkClick r:id="" action="ppaction://media"/>
            <a:extLst>
              <a:ext uri="{FF2B5EF4-FFF2-40B4-BE49-F238E27FC236}">
                <a16:creationId xmlns:a16="http://schemas.microsoft.com/office/drawing/2014/main" id="{0A723220-F898-3E6E-A3E1-0274CA2B0EA7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021994" y="5376635"/>
            <a:ext cx="609600" cy="609600"/>
          </a:xfrm>
          <a:prstGeom prst="rect">
            <a:avLst/>
          </a:prstGeom>
        </p:spPr>
      </p:pic>
      <p:pic>
        <p:nvPicPr>
          <p:cNvPr id="11" name="Vannoy_Ex_Exile_L6A_Slide03_08">
            <a:hlinkClick r:id="" action="ppaction://media"/>
            <a:extLst>
              <a:ext uri="{FF2B5EF4-FFF2-40B4-BE49-F238E27FC236}">
                <a16:creationId xmlns:a16="http://schemas.microsoft.com/office/drawing/2014/main" id="{9BEB16B1-1371-6D97-1E09-4DE2836B6719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026683" y="61495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424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62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8735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719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32728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210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55791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2006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77852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109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90787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3036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23151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7564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799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1930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Exodus to Exile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1" y="1601712"/>
            <a:ext cx="10680955" cy="4012247"/>
          </a:xfrm>
        </p:spPr>
        <p:txBody>
          <a:bodyPr>
            <a:noAutofit/>
          </a:bodyPr>
          <a:lstStyle/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Deuteronomy 11 Summarizes the Message of the Book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Blessings and Curses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Video based on audio from Dr.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Vannoy’s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class at Biblical Theological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Seminary. It was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renarrated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because the original audio was scratchy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and it was turned into video by Ted Hildebrandt for Biblicalelearning.org.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" name="Vannoy_Ex_Exile_L6A_Slide04_01">
            <a:hlinkClick r:id="" action="ppaction://media"/>
            <a:extLst>
              <a:ext uri="{FF2B5EF4-FFF2-40B4-BE49-F238E27FC236}">
                <a16:creationId xmlns:a16="http://schemas.microsoft.com/office/drawing/2014/main" id="{EC4E8258-FD1D-8302-EF97-5F225EAAFD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895385" y="0"/>
            <a:ext cx="609600" cy="609600"/>
          </a:xfrm>
          <a:prstGeom prst="rect">
            <a:avLst/>
          </a:prstGeom>
        </p:spPr>
      </p:pic>
      <p:pic>
        <p:nvPicPr>
          <p:cNvPr id="5" name="Vannoy_Ex_Exile_L6A_Slide04_02">
            <a:hlinkClick r:id="" action="ppaction://media"/>
            <a:extLst>
              <a:ext uri="{FF2B5EF4-FFF2-40B4-BE49-F238E27FC236}">
                <a16:creationId xmlns:a16="http://schemas.microsoft.com/office/drawing/2014/main" id="{B41DE8CC-3DEE-3331-81CA-3C98B3CF888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895385" y="992112"/>
            <a:ext cx="609600" cy="609600"/>
          </a:xfrm>
          <a:prstGeom prst="rect">
            <a:avLst/>
          </a:prstGeom>
        </p:spPr>
      </p:pic>
      <p:pic>
        <p:nvPicPr>
          <p:cNvPr id="6" name="Vannoy_Ex_Exile_L6A_Slide04_03">
            <a:hlinkClick r:id="" action="ppaction://media"/>
            <a:extLst>
              <a:ext uri="{FF2B5EF4-FFF2-40B4-BE49-F238E27FC236}">
                <a16:creationId xmlns:a16="http://schemas.microsoft.com/office/drawing/2014/main" id="{446F882E-2D6B-F720-1689-C070B663DF7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895385" y="20972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254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261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28646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576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88323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62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21614</TotalTime>
  <Words>266</Words>
  <Application>Microsoft Office PowerPoint</Application>
  <PresentationFormat>Widescreen</PresentationFormat>
  <Paragraphs>26</Paragraphs>
  <Slides>4</Slides>
  <Notes>0</Notes>
  <HiddenSlides>0</HiddenSlides>
  <MMClips>20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1" baseType="lpstr">
      <vt:lpstr>AA Times New Roman</vt:lpstr>
      <vt:lpstr>Arial</vt:lpstr>
      <vt:lpstr>Century Gothic</vt:lpstr>
      <vt:lpstr>Roboto</vt:lpstr>
      <vt:lpstr>Wingdings</vt:lpstr>
      <vt:lpstr>Wingdings 3</vt:lpstr>
      <vt:lpstr>Ion</vt:lpstr>
      <vt:lpstr>      Exodus to Exile</vt:lpstr>
      <vt:lpstr>Exodus to Exile</vt:lpstr>
      <vt:lpstr>Exodus to Exile</vt:lpstr>
      <vt:lpstr>Exodus to Exile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 of Biblical Prophecy</dc:title>
  <dc:creator>Ted Hildebrandt</dc:creator>
  <cp:lastModifiedBy>Ted Hildebrandt</cp:lastModifiedBy>
  <cp:revision>329</cp:revision>
  <dcterms:created xsi:type="dcterms:W3CDTF">2023-02-18T16:12:42Z</dcterms:created>
  <dcterms:modified xsi:type="dcterms:W3CDTF">2023-03-29T19:09:11Z</dcterms:modified>
</cp:coreProperties>
</file>