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95" r:id="rId4"/>
    <p:sldId id="294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0" d="100"/>
          <a:sy n="80" d="100"/>
        </p:scale>
        <p:origin x="1182" y="8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microsoft.com/office/2007/relationships/media" Target="../media/media15.mp3"/><Relationship Id="rId18" Type="http://schemas.openxmlformats.org/officeDocument/2006/relationships/audio" Target="../media/media17.mp3"/><Relationship Id="rId3" Type="http://schemas.microsoft.com/office/2007/relationships/media" Target="../media/media10.mp3"/><Relationship Id="rId21" Type="http://schemas.openxmlformats.org/officeDocument/2006/relationships/slideLayout" Target="../slideLayouts/slideLayout2.xml"/><Relationship Id="rId7" Type="http://schemas.microsoft.com/office/2007/relationships/media" Target="../media/media12.mp3"/><Relationship Id="rId12" Type="http://schemas.openxmlformats.org/officeDocument/2006/relationships/audio" Target="../media/media14.mp3"/><Relationship Id="rId17" Type="http://schemas.microsoft.com/office/2007/relationships/media" Target="../media/media17.mp3"/><Relationship Id="rId2" Type="http://schemas.openxmlformats.org/officeDocument/2006/relationships/audio" Target="../media/media9.mp3"/><Relationship Id="rId16" Type="http://schemas.openxmlformats.org/officeDocument/2006/relationships/audio" Target="../media/media16.mp3"/><Relationship Id="rId20" Type="http://schemas.openxmlformats.org/officeDocument/2006/relationships/audio" Target="../media/media18.mp3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microsoft.com/office/2007/relationships/media" Target="../media/media14.mp3"/><Relationship Id="rId5" Type="http://schemas.microsoft.com/office/2007/relationships/media" Target="../media/media11.mp3"/><Relationship Id="rId15" Type="http://schemas.microsoft.com/office/2007/relationships/media" Target="../media/media16.mp3"/><Relationship Id="rId10" Type="http://schemas.openxmlformats.org/officeDocument/2006/relationships/audio" Target="../media/media13.mp3"/><Relationship Id="rId19" Type="http://schemas.microsoft.com/office/2007/relationships/media" Target="../media/media18.mp3"/><Relationship Id="rId4" Type="http://schemas.openxmlformats.org/officeDocument/2006/relationships/audio" Target="../media/media10.mp3"/><Relationship Id="rId9" Type="http://schemas.microsoft.com/office/2007/relationships/media" Target="../media/media13.mp3"/><Relationship Id="rId14" Type="http://schemas.openxmlformats.org/officeDocument/2006/relationships/audio" Target="../media/media15.mp3"/><Relationship Id="rId2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0.mp3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Exodus to Exile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Ted Hildebrandt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22549" y="3161211"/>
            <a:ext cx="7938361" cy="98268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5A:  Golden Calf and Tabernacle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Ex_Exile_L5A_Slide01_01">
            <a:hlinkClick r:id="" action="ppaction://media"/>
            <a:extLst>
              <a:ext uri="{FF2B5EF4-FFF2-40B4-BE49-F238E27FC236}">
                <a16:creationId xmlns:a16="http://schemas.microsoft.com/office/drawing/2014/main" id="{0CB731B2-025A-2DD9-D01C-6365C9E96D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9279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267" y="1461796"/>
            <a:ext cx="11268430" cy="529735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Review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Israel’s First Great Apostasy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b.  Moses’ First Intercession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Joel 2:12 – divine relenting (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naham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Moses Returns to the Camp – Exodus 32:15-24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1.  The Destruction of the Tablets of Stone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Aaron’s Lame Excuse – Exodus 32:21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Vengeance on the People – Exodus 32:25-29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 Levites Curse Turned to Blessing – Gen. 49:7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e. Further Intercession – Exodus 32:30-33:23 </a:t>
            </a:r>
          </a:p>
          <a:p>
            <a:pPr marL="457200" lvl="1" indent="0">
              <a:buNone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          1. Being Blotted out discussion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Ex_Exile_L5A_Slide02_01">
            <a:hlinkClick r:id="" action="ppaction://media"/>
            <a:extLst>
              <a:ext uri="{FF2B5EF4-FFF2-40B4-BE49-F238E27FC236}">
                <a16:creationId xmlns:a16="http://schemas.microsoft.com/office/drawing/2014/main" id="{D723C504-3334-780A-0B12-841E2061CC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85295" y="0"/>
            <a:ext cx="609600" cy="609600"/>
          </a:xfrm>
          <a:prstGeom prst="rect">
            <a:avLst/>
          </a:prstGeom>
        </p:spPr>
      </p:pic>
      <p:pic>
        <p:nvPicPr>
          <p:cNvPr id="5" name="Vannoy_Ex_Exile_L5A_Slide02_02">
            <a:hlinkClick r:id="" action="ppaction://media"/>
            <a:extLst>
              <a:ext uri="{FF2B5EF4-FFF2-40B4-BE49-F238E27FC236}">
                <a16:creationId xmlns:a16="http://schemas.microsoft.com/office/drawing/2014/main" id="{FE0058B9-7051-5A12-4C00-00F18E37481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90095" y="876259"/>
            <a:ext cx="609600" cy="609600"/>
          </a:xfrm>
          <a:prstGeom prst="rect">
            <a:avLst/>
          </a:prstGeom>
        </p:spPr>
      </p:pic>
      <p:pic>
        <p:nvPicPr>
          <p:cNvPr id="6" name="Vannoy_Ex_Exile_L5A_Slide02_03">
            <a:hlinkClick r:id="" action="ppaction://media"/>
            <a:extLst>
              <a:ext uri="{FF2B5EF4-FFF2-40B4-BE49-F238E27FC236}">
                <a16:creationId xmlns:a16="http://schemas.microsoft.com/office/drawing/2014/main" id="{BE4D103B-CFD0-0106-8499-FCE31B75B1E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85295" y="1752518"/>
            <a:ext cx="609600" cy="609600"/>
          </a:xfrm>
          <a:prstGeom prst="rect">
            <a:avLst/>
          </a:prstGeom>
        </p:spPr>
      </p:pic>
      <p:pic>
        <p:nvPicPr>
          <p:cNvPr id="8" name="Vannoy_Ex_Exile_L5A_Slide02_04">
            <a:hlinkClick r:id="" action="ppaction://media"/>
            <a:extLst>
              <a:ext uri="{FF2B5EF4-FFF2-40B4-BE49-F238E27FC236}">
                <a16:creationId xmlns:a16="http://schemas.microsoft.com/office/drawing/2014/main" id="{C44E3364-44CC-2079-D5A3-222A363E6C6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85295" y="2819400"/>
            <a:ext cx="609600" cy="609600"/>
          </a:xfrm>
          <a:prstGeom prst="rect">
            <a:avLst/>
          </a:prstGeom>
        </p:spPr>
      </p:pic>
      <p:pic>
        <p:nvPicPr>
          <p:cNvPr id="9" name="Vannoy_Ex_Exile_L5A_Slide02_05">
            <a:hlinkClick r:id="" action="ppaction://media"/>
            <a:extLst>
              <a:ext uri="{FF2B5EF4-FFF2-40B4-BE49-F238E27FC236}">
                <a16:creationId xmlns:a16="http://schemas.microsoft.com/office/drawing/2014/main" id="{AE46685A-9E5D-71DC-8CE9-70E5A02F5E5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94368" y="3805671"/>
            <a:ext cx="609600" cy="609600"/>
          </a:xfrm>
          <a:prstGeom prst="rect">
            <a:avLst/>
          </a:prstGeom>
        </p:spPr>
      </p:pic>
      <p:pic>
        <p:nvPicPr>
          <p:cNvPr id="10" name="Vannoy_Ex_Exile_L5A_Slide02_06">
            <a:hlinkClick r:id="" action="ppaction://media"/>
            <a:extLst>
              <a:ext uri="{FF2B5EF4-FFF2-40B4-BE49-F238E27FC236}">
                <a16:creationId xmlns:a16="http://schemas.microsoft.com/office/drawing/2014/main" id="{E8A57DB0-83FE-1321-FB73-A0053E4A7C2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94895" y="4828037"/>
            <a:ext cx="609600" cy="609600"/>
          </a:xfrm>
          <a:prstGeom prst="rect">
            <a:avLst/>
          </a:prstGeom>
        </p:spPr>
      </p:pic>
      <p:pic>
        <p:nvPicPr>
          <p:cNvPr id="11" name="Vannoy_Ex_Exile_L5A_Slide02_07">
            <a:hlinkClick r:id="" action="ppaction://media"/>
            <a:extLst>
              <a:ext uri="{FF2B5EF4-FFF2-40B4-BE49-F238E27FC236}">
                <a16:creationId xmlns:a16="http://schemas.microsoft.com/office/drawing/2014/main" id="{ED9E6772-6DF2-8EF4-4A3D-CC89018044B2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94368" y="5850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3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98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07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8761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081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18879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572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78083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467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26801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078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36633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448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267" y="1461796"/>
            <a:ext cx="11268430" cy="5297350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Moses Leading and Angel Driving Out Inhabitants of the Land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Exodus 33:7 God leads not Angel and Tabernacle and Tent of Meeting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 On the Tabernacle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5.  God’s Presence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f.  The Covenant Renewed – Exodus 34  -- Cultic Decalogue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Moses’ Face and Horns – Vulgate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5.  The Tabernacle is Built – Exodus 35-39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History of Interpretation of the Tabernacle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Fairbairn’s Advice on Interpreting the Symbolism of the Tabernacle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and Vos on Typological Significance of the Tabernacle</a:t>
            </a:r>
          </a:p>
        </p:txBody>
      </p:sp>
      <p:pic>
        <p:nvPicPr>
          <p:cNvPr id="4" name="Vannoy_Ex_Exile_L5A_Slide03_01">
            <a:hlinkClick r:id="" action="ppaction://media"/>
            <a:extLst>
              <a:ext uri="{FF2B5EF4-FFF2-40B4-BE49-F238E27FC236}">
                <a16:creationId xmlns:a16="http://schemas.microsoft.com/office/drawing/2014/main" id="{E4D5FEC5-0C85-5EF1-69B2-859F80568A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64979" y="-497305"/>
            <a:ext cx="609600" cy="609600"/>
          </a:xfrm>
          <a:prstGeom prst="rect">
            <a:avLst/>
          </a:prstGeom>
        </p:spPr>
      </p:pic>
      <p:pic>
        <p:nvPicPr>
          <p:cNvPr id="5" name="Vannoy_Ex_Exile_L5A_Slide03_02">
            <a:hlinkClick r:id="" action="ppaction://media"/>
            <a:extLst>
              <a:ext uri="{FF2B5EF4-FFF2-40B4-BE49-F238E27FC236}">
                <a16:creationId xmlns:a16="http://schemas.microsoft.com/office/drawing/2014/main" id="{714D3B96-5894-BE1F-136A-A963EF5422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5452" y="543383"/>
            <a:ext cx="609600" cy="609600"/>
          </a:xfrm>
          <a:prstGeom prst="rect">
            <a:avLst/>
          </a:prstGeom>
        </p:spPr>
      </p:pic>
      <p:pic>
        <p:nvPicPr>
          <p:cNvPr id="6" name="Vannoy_Ex_Exile_L5A_Slide03_03">
            <a:hlinkClick r:id="" action="ppaction://media"/>
            <a:extLst>
              <a:ext uri="{FF2B5EF4-FFF2-40B4-BE49-F238E27FC236}">
                <a16:creationId xmlns:a16="http://schemas.microsoft.com/office/drawing/2014/main" id="{7FF82F38-66A8-9626-D81B-3AFA4722947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5452" y="1461796"/>
            <a:ext cx="609600" cy="609600"/>
          </a:xfrm>
          <a:prstGeom prst="rect">
            <a:avLst/>
          </a:prstGeom>
        </p:spPr>
      </p:pic>
      <p:pic>
        <p:nvPicPr>
          <p:cNvPr id="8" name="Vannoy_Ex_Exile_L5A_Slide03_05">
            <a:hlinkClick r:id="" action="ppaction://media"/>
            <a:extLst>
              <a:ext uri="{FF2B5EF4-FFF2-40B4-BE49-F238E27FC236}">
                <a16:creationId xmlns:a16="http://schemas.microsoft.com/office/drawing/2014/main" id="{7A064349-76A4-3311-CA86-7FA9477FC7B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5452" y="3258592"/>
            <a:ext cx="609600" cy="609600"/>
          </a:xfrm>
          <a:prstGeom prst="rect">
            <a:avLst/>
          </a:prstGeom>
        </p:spPr>
      </p:pic>
      <p:pic>
        <p:nvPicPr>
          <p:cNvPr id="9" name="Vannoy_Ex_Exile_L5A_Slide03_06">
            <a:hlinkClick r:id="" action="ppaction://media"/>
            <a:extLst>
              <a:ext uri="{FF2B5EF4-FFF2-40B4-BE49-F238E27FC236}">
                <a16:creationId xmlns:a16="http://schemas.microsoft.com/office/drawing/2014/main" id="{53219241-83DA-60FF-F7A8-B48705A3E28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869779" y="4150976"/>
            <a:ext cx="609600" cy="609600"/>
          </a:xfrm>
          <a:prstGeom prst="rect">
            <a:avLst/>
          </a:prstGeom>
        </p:spPr>
      </p:pic>
      <p:pic>
        <p:nvPicPr>
          <p:cNvPr id="10" name="Vannoy_Ex_Exile_L5A_Slide03_07">
            <a:hlinkClick r:id="" action="ppaction://media"/>
            <a:extLst>
              <a:ext uri="{FF2B5EF4-FFF2-40B4-BE49-F238E27FC236}">
                <a16:creationId xmlns:a16="http://schemas.microsoft.com/office/drawing/2014/main" id="{B69D7856-223B-C028-B9E2-0E5BC82EA7D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5452" y="4786605"/>
            <a:ext cx="609600" cy="609600"/>
          </a:xfrm>
          <a:prstGeom prst="rect">
            <a:avLst/>
          </a:prstGeom>
        </p:spPr>
      </p:pic>
      <p:pic>
        <p:nvPicPr>
          <p:cNvPr id="13" name="Vannoy_Ex_Exile_L5A_Slide03_10">
            <a:hlinkClick r:id="" action="ppaction://media"/>
            <a:extLst>
              <a:ext uri="{FF2B5EF4-FFF2-40B4-BE49-F238E27FC236}">
                <a16:creationId xmlns:a16="http://schemas.microsoft.com/office/drawing/2014/main" id="{D85C8802-873D-F34C-92C6-D488505E0E03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61231" y="6960225"/>
            <a:ext cx="609600" cy="609600"/>
          </a:xfrm>
          <a:prstGeom prst="rect">
            <a:avLst/>
          </a:prstGeom>
        </p:spPr>
      </p:pic>
      <p:pic>
        <p:nvPicPr>
          <p:cNvPr id="14" name="Vannoy_Ex_Exile_L5A_Slide03_08">
            <a:hlinkClick r:id="" action="ppaction://media"/>
            <a:extLst>
              <a:ext uri="{FF2B5EF4-FFF2-40B4-BE49-F238E27FC236}">
                <a16:creationId xmlns:a16="http://schemas.microsoft.com/office/drawing/2014/main" id="{51C5EAD0-57D4-914E-F476-0313D4484BCB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869779" y="5472242"/>
            <a:ext cx="609600" cy="609600"/>
          </a:xfrm>
          <a:prstGeom prst="rect">
            <a:avLst/>
          </a:prstGeom>
        </p:spPr>
      </p:pic>
      <p:pic>
        <p:nvPicPr>
          <p:cNvPr id="16" name="Vannoy_Ex_Exile_L5A_Slide03_09">
            <a:hlinkClick r:id="" action="ppaction://media"/>
            <a:extLst>
              <a:ext uri="{FF2B5EF4-FFF2-40B4-BE49-F238E27FC236}">
                <a16:creationId xmlns:a16="http://schemas.microsoft.com/office/drawing/2014/main" id="{5A4BDE31-47A8-44AE-0FDD-0564D9539A08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5452" y="5969788"/>
            <a:ext cx="609600" cy="609600"/>
          </a:xfrm>
          <a:prstGeom prst="rect">
            <a:avLst/>
          </a:prstGeom>
        </p:spPr>
      </p:pic>
      <p:pic>
        <p:nvPicPr>
          <p:cNvPr id="17" name="Vannoy_Ex_Exile_L5A_Slide03_04">
            <a:hlinkClick r:id="" action="ppaction://media"/>
            <a:extLst>
              <a:ext uri="{FF2B5EF4-FFF2-40B4-BE49-F238E27FC236}">
                <a16:creationId xmlns:a16="http://schemas.microsoft.com/office/drawing/2014/main" id="{53140F6A-E367-3071-A71F-62872E73A5FC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61231" y="24782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0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24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4939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87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688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573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35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462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61626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171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80795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982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81002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12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44301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2973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76039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7620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54242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3731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554" y="2178488"/>
            <a:ext cx="10680955" cy="4012247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d.  Tabernacle and Christ, the Church, Individual Christian and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New Jerusalem </a:t>
            </a:r>
          </a:p>
          <a:p>
            <a:pPr marL="457200" lvl="1" indent="0">
              <a:buNone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Ex_Exile_L5A_Slide04_01">
            <a:hlinkClick r:id="" action="ppaction://media"/>
            <a:extLst>
              <a:ext uri="{FF2B5EF4-FFF2-40B4-BE49-F238E27FC236}">
                <a16:creationId xmlns:a16="http://schemas.microsoft.com/office/drawing/2014/main" id="{201E2903-77A4-56D2-2628-2518148D5B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29673" y="-304800"/>
            <a:ext cx="609600" cy="609600"/>
          </a:xfrm>
          <a:prstGeom prst="rect">
            <a:avLst/>
          </a:prstGeom>
        </p:spPr>
      </p:pic>
      <p:pic>
        <p:nvPicPr>
          <p:cNvPr id="6" name="Vannoy_Ex_Exile_L5A_Slide04_02">
            <a:hlinkClick r:id="" action="ppaction://media"/>
            <a:extLst>
              <a:ext uri="{FF2B5EF4-FFF2-40B4-BE49-F238E27FC236}">
                <a16:creationId xmlns:a16="http://schemas.microsoft.com/office/drawing/2014/main" id="{D11697B9-00F0-D4B8-1AB1-4ED28AA21D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13104" y="6577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5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0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1557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50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20866</TotalTime>
  <Words>276</Words>
  <Application>Microsoft Office PowerPoint</Application>
  <PresentationFormat>Widescreen</PresentationFormat>
  <Paragraphs>28</Paragraphs>
  <Slides>4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Exodus to Exile</vt:lpstr>
      <vt:lpstr>Exodus to Exile</vt:lpstr>
      <vt:lpstr>Exodus to Exile</vt:lpstr>
      <vt:lpstr>Exodus to Exile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316</cp:revision>
  <dcterms:created xsi:type="dcterms:W3CDTF">2023-02-18T16:12:42Z</dcterms:created>
  <dcterms:modified xsi:type="dcterms:W3CDTF">2023-03-28T15:24:26Z</dcterms:modified>
</cp:coreProperties>
</file>